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ba351ad1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ba351ad1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ba351ad1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ba351ad1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c5755ad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c5755ad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ba351ad1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fba351ad1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ba351ad1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fba351ad1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fba351ad1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fba351ad11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ba351ad11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ba351ad11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ba351ad11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fba351ad11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ba351ad1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ba351ad1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ba351ad1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ba351ad1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ba351ad1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ba351ad1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ba351ad1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ba351ad1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ba351ad1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ba351ad1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ba351ad1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ba351ad1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ba351ad1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ba351ad1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ba351ad1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ba351ad1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FC5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61775"/>
            <a:ext cx="8520600" cy="28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Информационно-практико-ориентированный проект</a:t>
            </a:r>
            <a:r>
              <a:rPr lang="ru" sz="3000"/>
              <a:t>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«Поддержка инициативы детей в условиях группы детского сада с помощью введения маркеров»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для детей младшей группы</a:t>
            </a:r>
            <a:endParaRPr sz="1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31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Воспитатель ГДОУ №19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Стряпунина Елена Викторовна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 dirty="0"/>
              <a:t>Этап самостоятельности </a:t>
            </a:r>
            <a:endParaRPr sz="3000" u="sng" dirty="0"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580550" y="1910225"/>
            <a:ext cx="38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111111"/>
                </a:solidFill>
              </a:rPr>
              <a:t>Ребёнок сам выбирает игру, к которой прикреплен его маркер.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t="2520" b="28413"/>
          <a:stretch/>
        </p:blipFill>
        <p:spPr>
          <a:xfrm>
            <a:off x="4935025" y="1301800"/>
            <a:ext cx="2493350" cy="304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 dirty="0"/>
              <a:t>Этап инициативы </a:t>
            </a:r>
            <a:endParaRPr sz="3000" u="sng"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907625" y="1727100"/>
            <a:ext cx="38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111111"/>
                </a:solidFill>
              </a:rPr>
              <a:t>Ребенок сам размещает свой маркер на интересующую его игру</a:t>
            </a:r>
            <a:endParaRPr sz="2400" dirty="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t="21284"/>
          <a:stretch/>
        </p:blipFill>
        <p:spPr>
          <a:xfrm>
            <a:off x="5278625" y="1378725"/>
            <a:ext cx="2359276" cy="32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 dirty="0"/>
              <a:t>Этап инициативы </a:t>
            </a:r>
            <a:endParaRPr sz="3000" u="sng" dirty="0"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570050" y="1775300"/>
            <a:ext cx="38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111111"/>
                </a:solidFill>
              </a:rPr>
              <a:t>и п</a:t>
            </a:r>
            <a:r>
              <a:rPr lang="ru" sz="2000" dirty="0">
                <a:solidFill>
                  <a:srgbClr val="111111"/>
                </a:solidFill>
              </a:rPr>
              <a:t>редлагает другим детям поиграть вместе с ним, устанавливая маркер другого ребёнка рядом со своим.</a:t>
            </a:r>
            <a:endParaRPr sz="2000" dirty="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l="3847" r="1374"/>
          <a:stretch/>
        </p:blipFill>
        <p:spPr>
          <a:xfrm>
            <a:off x="4318275" y="1775300"/>
            <a:ext cx="4008950" cy="194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311700" y="685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Финальный (оформление результатов) </a:t>
            </a:r>
            <a:endParaRPr sz="3000"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53200" y="1697250"/>
            <a:ext cx="754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/>
          </a:bodyPr>
          <a:lstStyle/>
          <a:p>
            <a:pPr marL="457200" lvl="0" indent="-3771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Char char="●"/>
            </a:pPr>
            <a:r>
              <a:rPr lang="ru" sz="7200">
                <a:solidFill>
                  <a:srgbClr val="111111"/>
                </a:solidFill>
              </a:rPr>
              <a:t>Создание наборов маркеров.</a:t>
            </a:r>
            <a:endParaRPr sz="7200">
              <a:solidFill>
                <a:srgbClr val="111111"/>
              </a:solidFill>
            </a:endParaRPr>
          </a:p>
          <a:p>
            <a:pPr marL="457200" lvl="0" indent="-3771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Char char="●"/>
            </a:pPr>
            <a:r>
              <a:rPr lang="ru" sz="7200">
                <a:solidFill>
                  <a:srgbClr val="111111"/>
                </a:solidFill>
              </a:rPr>
              <a:t>Анализ детской инициативности.</a:t>
            </a:r>
            <a:endParaRPr sz="7200">
              <a:solidFill>
                <a:srgbClr val="111111"/>
              </a:solidFill>
            </a:endParaRPr>
          </a:p>
          <a:p>
            <a:pPr marL="457200" lvl="0" indent="-3771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Char char="●"/>
            </a:pPr>
            <a:r>
              <a:rPr lang="ru" sz="7200">
                <a:solidFill>
                  <a:srgbClr val="111111"/>
                </a:solidFill>
              </a:rPr>
              <a:t>Методические рекомендации родителям (стендовый доклад) по результатам проекта.</a:t>
            </a:r>
            <a:endParaRPr sz="720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На сегодняшний день очевидны высокие показатели эффективности проекта.</a:t>
            </a:r>
            <a:endParaRPr sz="3000"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224" name="Google Shape;224;p2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771" y="1590725"/>
            <a:ext cx="5499258" cy="34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520750" y="845600"/>
            <a:ext cx="7714500" cy="3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lvl="0" indent="-3319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Ребенок проявляет интерес во время выбора игр (вида деятельности), предложенный воспитателем, согласно маркерам - оранжевый, 80%;</a:t>
            </a:r>
            <a:endParaRPr sz="2100">
              <a:solidFill>
                <a:schemeClr val="dk1"/>
              </a:solidFill>
            </a:endParaRPr>
          </a:p>
          <a:p>
            <a:pPr marL="457200" lvl="0" indent="-3319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В самостоятельной деятельности, выбирает игру, к которой прикреплён его маркер - зеленый, 80%;</a:t>
            </a:r>
            <a:endParaRPr sz="2100">
              <a:solidFill>
                <a:schemeClr val="dk1"/>
              </a:solidFill>
            </a:endParaRPr>
          </a:p>
          <a:p>
            <a:pPr marL="457200" lvl="0" indent="-3319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Проявление инициативы и стремление ребёнка самостоятельно развешивать маркеры - фиолетовый, 60%;</a:t>
            </a:r>
            <a:endParaRPr sz="2100">
              <a:solidFill>
                <a:schemeClr val="dk1"/>
              </a:solidFill>
            </a:endParaRPr>
          </a:p>
          <a:p>
            <a:pPr marL="457200" lvl="0" indent="-3319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Ребенок самостоятельно выбирает род занятия и участников по совместной деятельности, развешивая свой маркер и маркер ребёнка, с которым хочет играть – бордовый, 60%; </a:t>
            </a:r>
            <a:endParaRPr sz="2100">
              <a:solidFill>
                <a:schemeClr val="dk1"/>
              </a:solidFill>
            </a:endParaRPr>
          </a:p>
          <a:p>
            <a:pPr marL="457200" lvl="0" indent="-3319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Вовлеченность родителей в проект и внедрение его в домашней среде - синий, 30%.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Для поддержки детской инициативы необходимо :</a:t>
            </a:r>
            <a:endParaRPr sz="3000"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446125" y="1796300"/>
            <a:ext cx="701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-3586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Char char="●"/>
            </a:pPr>
            <a:r>
              <a:rPr lang="ru" sz="6300">
                <a:solidFill>
                  <a:srgbClr val="111111"/>
                </a:solidFill>
              </a:rPr>
              <a:t>Формировать у детей привычку самостоятельно находить для себя интересные занятия; приучать свободно пользоваться игрушками и пособиями;</a:t>
            </a:r>
            <a:endParaRPr sz="6300">
              <a:solidFill>
                <a:srgbClr val="111111"/>
              </a:solidFill>
            </a:endParaRPr>
          </a:p>
          <a:p>
            <a:pPr marL="457200" lvl="0" indent="-3586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Char char="●"/>
            </a:pPr>
            <a:r>
              <a:rPr lang="ru" sz="6300">
                <a:solidFill>
                  <a:srgbClr val="111111"/>
                </a:solidFill>
              </a:rPr>
              <a:t>Создавать условия для реализации собственных планов и замыслов каждого ребёнка.</a:t>
            </a:r>
            <a:endParaRPr sz="630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30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413425" y="1110075"/>
            <a:ext cx="8128800" cy="3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Таким образом, правильно организованная предметная среда и ее содержательное наполнение, ряд эффективных методов и приемов, тесное взаимодействие с родителями, организация совместной практической деятельности взрослых и детей являются важными условиями поддержания и развития детских инициатив.</a:t>
            </a:r>
            <a:r>
              <a:rPr lang="ru" sz="3000"/>
              <a:t> </a:t>
            </a:r>
            <a:endParaRPr sz="3000"/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38500" y="52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В федеральном государственном образовательном стандарте дошкольного образования (ФГОС ДО) отмечается, что одним из основных принципов дошкольного образования является поддержка детей в различных видах деятельности, а одной из задач – развитие инициативы, самостоятельности и ответственности у детей.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975" y="3311075"/>
            <a:ext cx="3000525" cy="13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02175" y="1110025"/>
            <a:ext cx="805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111111"/>
                </a:solidFill>
              </a:rPr>
              <a:t>Детская инициатива</a:t>
            </a:r>
            <a:r>
              <a:rPr lang="ru" sz="2400">
                <a:solidFill>
                  <a:srgbClr val="111111"/>
                </a:solidFill>
              </a:rPr>
              <a:t> – это самостоятельное внутреннее побуждение ребенка к деятельности, к познанию окружающего мира.</a:t>
            </a:r>
            <a:endParaRPr sz="240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111111"/>
                </a:solidFill>
              </a:rPr>
              <a:t>Поддержка детской инициативы</a:t>
            </a:r>
            <a:r>
              <a:rPr lang="ru" sz="2400">
                <a:solidFill>
                  <a:srgbClr val="111111"/>
                </a:solidFill>
              </a:rPr>
              <a:t> – это незначительное оказание помощи ребёнку, используя разные способы и средства в принятии решения заниматься той или иной деятельностью.</a:t>
            </a:r>
            <a:endParaRPr sz="240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11111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66000" y="621900"/>
            <a:ext cx="81858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Способы поддержки детской инициативы представляют собой три основополагающих компонента:</a:t>
            </a:r>
            <a:endParaRPr sz="24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25850" y="2037600"/>
            <a:ext cx="3777600" cy="2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создание условий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позиция педагога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организация детей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850" y="2037600"/>
            <a:ext cx="3827000" cy="19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2335150" y="523550"/>
            <a:ext cx="62892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Цель проекта </a:t>
            </a:r>
            <a:endParaRPr sz="4800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781325" y="1789225"/>
            <a:ext cx="7227600" cy="2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000">
                <a:solidFill>
                  <a:srgbClr val="111111"/>
                </a:solidFill>
              </a:rPr>
              <a:t>Поддержка в детях проявления инициативы и самостоятельности в условиях группы детского сада.</a:t>
            </a:r>
            <a:endParaRPr sz="3000">
              <a:solidFill>
                <a:srgbClr val="111111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Задачи:</a:t>
            </a:r>
            <a:endParaRPr sz="360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Char char="●"/>
            </a:pPr>
            <a:r>
              <a:rPr lang="ru" sz="2000">
                <a:solidFill>
                  <a:srgbClr val="111111"/>
                </a:solidFill>
              </a:rPr>
              <a:t>Способствовать развитию самостоятельности и инициативности детей, создавая атмосферу доброжелательности и заботливости по отношению к ребенку, обстановки, формирующей у ребенка чувство собственной значимости, поощряющей проявление его индивидуальности.</a:t>
            </a:r>
            <a:endParaRPr sz="2000">
              <a:solidFill>
                <a:srgbClr val="11111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Char char="●"/>
            </a:pPr>
            <a:r>
              <a:rPr lang="ru" sz="2000">
                <a:solidFill>
                  <a:srgbClr val="111111"/>
                </a:solidFill>
              </a:rPr>
              <a:t>Побуждать детей к занятиям различными видами деятельности и знакомству с новыми играми, и игровыми пособиями.</a:t>
            </a:r>
            <a:endParaRPr sz="2000">
              <a:solidFill>
                <a:srgbClr val="11111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Char char="●"/>
            </a:pPr>
            <a:r>
              <a:rPr lang="ru" sz="2000">
                <a:solidFill>
                  <a:srgbClr val="111111"/>
                </a:solidFill>
              </a:rPr>
              <a:t>Развивать у детей навыки самостоятельного выбора игры и партнёра по игре без участия воспитателя.</a:t>
            </a:r>
            <a:endParaRPr sz="2000">
              <a:solidFill>
                <a:srgbClr val="111111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134800" y="1507650"/>
            <a:ext cx="8520600" cy="21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Этапы 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реализации проекта</a:t>
            </a:r>
            <a:endParaRPr sz="4800"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Подготовительный </a:t>
            </a:r>
            <a:endParaRPr sz="3000"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467350" y="1485000"/>
            <a:ext cx="38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111111"/>
                </a:solidFill>
              </a:rPr>
              <a:t>Подготовка изображений для маркеров совместно с родителями.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111111"/>
                </a:solidFill>
              </a:rPr>
              <a:t>Подготовка окошек для вкладывания маркеров на игры, игровые пособия и игровые центры.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800" y="1204300"/>
            <a:ext cx="3201199" cy="18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0800" y="3091800"/>
            <a:ext cx="3201172" cy="18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219725" y="466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Основной (практический) состоит из 3 этапов: </a:t>
            </a:r>
            <a:endParaRPr sz="3000"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67350" y="1485000"/>
            <a:ext cx="38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 dirty="0">
                <a:solidFill>
                  <a:srgbClr val="111111"/>
                </a:solidFill>
              </a:rPr>
              <a:t>Этап поддержки </a:t>
            </a:r>
            <a:r>
              <a:rPr lang="ru" sz="3000" dirty="0">
                <a:solidFill>
                  <a:srgbClr val="111111"/>
                </a:solidFill>
              </a:rPr>
              <a:t>– придание жесткости маркерам, объяснение правил пользования маркерами.</a:t>
            </a:r>
            <a:endParaRPr sz="3000" dirty="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l="43340" t="19788" r="36800" b="62584"/>
          <a:stretch/>
        </p:blipFill>
        <p:spPr>
          <a:xfrm rot="-956511">
            <a:off x="8493098" y="-63675"/>
            <a:ext cx="764099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l="5643" t="22408" r="65855" b="59145"/>
          <a:stretch/>
        </p:blipFill>
        <p:spPr>
          <a:xfrm>
            <a:off x="2936126" y="-425250"/>
            <a:ext cx="1096602" cy="9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l="68247" t="41190" r="6744" b="37351"/>
          <a:stretch/>
        </p:blipFill>
        <p:spPr>
          <a:xfrm>
            <a:off x="8235249" y="1910225"/>
            <a:ext cx="962199" cy="11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l="6367" t="45931" r="65132" b="37975"/>
          <a:stretch/>
        </p:blipFill>
        <p:spPr>
          <a:xfrm rot="5993201">
            <a:off x="-346676" y="1075098"/>
            <a:ext cx="1096602" cy="8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l="11229" t="69927" r="66153" b="12444"/>
          <a:stretch/>
        </p:blipFill>
        <p:spPr>
          <a:xfrm rot="-1098667">
            <a:off x="7074" y="4328251"/>
            <a:ext cx="870226" cy="9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l="38984" t="40730" r="36008" b="35610"/>
          <a:stretch/>
        </p:blipFill>
        <p:spPr>
          <a:xfrm>
            <a:off x="8181798" y="4131775"/>
            <a:ext cx="962199" cy="12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 t="20217"/>
          <a:stretch/>
        </p:blipFill>
        <p:spPr>
          <a:xfrm>
            <a:off x="4166611" y="1725215"/>
            <a:ext cx="2771699" cy="248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545" y="1725215"/>
            <a:ext cx="1406038" cy="248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Экран (16:9)</PresentationFormat>
  <Paragraphs>59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Информационно-практико-ориентированный проект  «Поддержка инициативы детей в условиях группы детского сада с помощью введения маркеров» для детей младшей группы</vt:lpstr>
      <vt:lpstr>Презентация PowerPoint</vt:lpstr>
      <vt:lpstr>Презентация PowerPoint</vt:lpstr>
      <vt:lpstr>Способы поддержки детской инициативы представляют собой три основополагающих компонента:</vt:lpstr>
      <vt:lpstr>Цель проекта </vt:lpstr>
      <vt:lpstr>Задачи:</vt:lpstr>
      <vt:lpstr>Этапы   реализации проекта</vt:lpstr>
      <vt:lpstr>Подготовительный </vt:lpstr>
      <vt:lpstr>Основной (практический) состоит из 3 этапов: </vt:lpstr>
      <vt:lpstr>Этап самостоятельности </vt:lpstr>
      <vt:lpstr>Этап инициативы </vt:lpstr>
      <vt:lpstr>Этап инициативы </vt:lpstr>
      <vt:lpstr>Финальный (оформление результатов) </vt:lpstr>
      <vt:lpstr>На сегодняшний день очевидны высокие показатели эффективности проекта.</vt:lpstr>
      <vt:lpstr>Презентация PowerPoint</vt:lpstr>
      <vt:lpstr>Для поддержки детской инициативы необходимо :</vt:lpstr>
      <vt:lpstr>Таким образом, правильно организованная предметная среда и ее содержательное наполнение, ряд эффективных методов и приемов, тесное взаимодействие с родителями, организация совместной практической деятельности взрослых и детей являются важными условиями поддержания и развития детских инициатив.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Информационно-практико-ориентированный проект  «Поддержка инициативы детей в условиях группы детского сада с помощью введения маркеров» для детей младшей группы</dc:title>
  <cp:lastModifiedBy>Белочка</cp:lastModifiedBy>
  <cp:revision>1</cp:revision>
  <dcterms:modified xsi:type="dcterms:W3CDTF">2023-01-24T11:01:35Z</dcterms:modified>
</cp:coreProperties>
</file>