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56" r:id="rId2"/>
    <p:sldId id="281" r:id="rId3"/>
    <p:sldId id="279" r:id="rId4"/>
    <p:sldId id="278" r:id="rId5"/>
    <p:sldId id="280" r:id="rId6"/>
    <p:sldId id="273" r:id="rId7"/>
    <p:sldId id="275" r:id="rId8"/>
    <p:sldId id="276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3" r:id="rId20"/>
    <p:sldId id="285" r:id="rId21"/>
    <p:sldId id="268" r:id="rId22"/>
    <p:sldId id="269" r:id="rId23"/>
    <p:sldId id="286" r:id="rId24"/>
    <p:sldId id="287" r:id="rId25"/>
    <p:sldId id="284" r:id="rId26"/>
    <p:sldId id="282" r:id="rId27"/>
    <p:sldId id="26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42385-A4A7-478C-856D-EB2A4402B403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07A1EAE1-B625-4A87-A8D5-5FFC5AC9EFBA}">
      <dgm:prSet phldrT="[Текст]"/>
      <dgm:spPr/>
      <dgm:t>
        <a:bodyPr/>
        <a:lstStyle/>
        <a:p>
          <a:r>
            <a:rPr lang="ru-RU" dirty="0"/>
            <a:t>Задача</a:t>
          </a:r>
        </a:p>
      </dgm:t>
    </dgm:pt>
    <dgm:pt modelId="{A082F454-8F2F-4216-8528-17538A6FD907}" type="parTrans" cxnId="{D5181FE8-05A4-43B8-B0EE-62F60238A3E1}">
      <dgm:prSet/>
      <dgm:spPr/>
      <dgm:t>
        <a:bodyPr/>
        <a:lstStyle/>
        <a:p>
          <a:endParaRPr lang="ru-RU"/>
        </a:p>
      </dgm:t>
    </dgm:pt>
    <dgm:pt modelId="{2F743E0A-F1FB-4F0A-929D-62E78833B721}" type="sibTrans" cxnId="{D5181FE8-05A4-43B8-B0EE-62F60238A3E1}">
      <dgm:prSet/>
      <dgm:spPr/>
      <dgm:t>
        <a:bodyPr/>
        <a:lstStyle/>
        <a:p>
          <a:endParaRPr lang="ru-RU"/>
        </a:p>
      </dgm:t>
    </dgm:pt>
    <dgm:pt modelId="{52390C9B-724A-408C-B7A9-F84BB9440E40}">
      <dgm:prSet phldrT="[Текст]" custT="1"/>
      <dgm:spPr/>
      <dgm:t>
        <a:bodyPr/>
        <a:lstStyle/>
        <a:p>
          <a:r>
            <a:rPr lang="ru-RU" sz="1800" b="1" dirty="0"/>
            <a:t>Результат</a:t>
          </a:r>
        </a:p>
      </dgm:t>
    </dgm:pt>
    <dgm:pt modelId="{49CB24E4-130A-4A2E-9820-FF91BEB5BAAE}" type="parTrans" cxnId="{E209C5EE-35AE-40E8-920C-1A176264D799}">
      <dgm:prSet/>
      <dgm:spPr/>
      <dgm:t>
        <a:bodyPr/>
        <a:lstStyle/>
        <a:p>
          <a:endParaRPr lang="ru-RU"/>
        </a:p>
      </dgm:t>
    </dgm:pt>
    <dgm:pt modelId="{7B4EC12A-9311-4DAD-8423-DE9DC921AFD3}" type="sibTrans" cxnId="{E209C5EE-35AE-40E8-920C-1A176264D799}">
      <dgm:prSet/>
      <dgm:spPr/>
      <dgm:t>
        <a:bodyPr/>
        <a:lstStyle/>
        <a:p>
          <a:endParaRPr lang="ru-RU"/>
        </a:p>
      </dgm:t>
    </dgm:pt>
    <dgm:pt modelId="{691BF350-3AC2-471C-B94C-2E033951173B}">
      <dgm:prSet phldrT="[Текст]" custT="1"/>
      <dgm:spPr/>
      <dgm:t>
        <a:bodyPr/>
        <a:lstStyle/>
        <a:p>
          <a:r>
            <a:rPr lang="ru-RU" sz="1800" b="1" dirty="0"/>
            <a:t>Задача</a:t>
          </a:r>
        </a:p>
      </dgm:t>
    </dgm:pt>
    <dgm:pt modelId="{8F9AA627-7277-4549-A63D-91DF0250AC24}" type="parTrans" cxnId="{1281D270-4144-4706-85C1-8837147943FB}">
      <dgm:prSet/>
      <dgm:spPr/>
      <dgm:t>
        <a:bodyPr/>
        <a:lstStyle/>
        <a:p>
          <a:endParaRPr lang="ru-RU"/>
        </a:p>
      </dgm:t>
    </dgm:pt>
    <dgm:pt modelId="{085402E8-FB51-49D0-A345-802B6B3759D9}" type="sibTrans" cxnId="{1281D270-4144-4706-85C1-8837147943FB}">
      <dgm:prSet/>
      <dgm:spPr/>
      <dgm:t>
        <a:bodyPr/>
        <a:lstStyle/>
        <a:p>
          <a:endParaRPr lang="ru-RU"/>
        </a:p>
      </dgm:t>
    </dgm:pt>
    <dgm:pt modelId="{DC395D27-9FAD-4311-BC7F-FE57ED9ABA12}" type="pres">
      <dgm:prSet presAssocID="{35B42385-A4A7-478C-856D-EB2A4402B4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B9E417-3EFA-4353-8C66-F332A77EAEED}" type="pres">
      <dgm:prSet presAssocID="{07A1EAE1-B625-4A87-A8D5-5FFC5AC9EFBA}" presName="gear1" presStyleLbl="node1" presStyleIdx="0" presStyleCnt="3">
        <dgm:presLayoutVars>
          <dgm:chMax val="1"/>
          <dgm:bulletEnabled val="1"/>
        </dgm:presLayoutVars>
      </dgm:prSet>
      <dgm:spPr/>
    </dgm:pt>
    <dgm:pt modelId="{5853740F-12EE-4118-A3EB-132B63038371}" type="pres">
      <dgm:prSet presAssocID="{07A1EAE1-B625-4A87-A8D5-5FFC5AC9EFBA}" presName="gear1srcNode" presStyleLbl="node1" presStyleIdx="0" presStyleCnt="3"/>
      <dgm:spPr/>
    </dgm:pt>
    <dgm:pt modelId="{17F79D0E-E094-4233-9894-3E5CC9CC39C5}" type="pres">
      <dgm:prSet presAssocID="{07A1EAE1-B625-4A87-A8D5-5FFC5AC9EFBA}" presName="gear1dstNode" presStyleLbl="node1" presStyleIdx="0" presStyleCnt="3"/>
      <dgm:spPr/>
    </dgm:pt>
    <dgm:pt modelId="{CE722F9B-8357-4782-9724-43736B54DE5F}" type="pres">
      <dgm:prSet presAssocID="{52390C9B-724A-408C-B7A9-F84BB9440E40}" presName="gear2" presStyleLbl="node1" presStyleIdx="1" presStyleCnt="3" custScaleX="170058" custScaleY="130042">
        <dgm:presLayoutVars>
          <dgm:chMax val="1"/>
          <dgm:bulletEnabled val="1"/>
        </dgm:presLayoutVars>
      </dgm:prSet>
      <dgm:spPr/>
    </dgm:pt>
    <dgm:pt modelId="{266AC2A8-120D-436F-8370-BFABD128CE5A}" type="pres">
      <dgm:prSet presAssocID="{52390C9B-724A-408C-B7A9-F84BB9440E40}" presName="gear2srcNode" presStyleLbl="node1" presStyleIdx="1" presStyleCnt="3"/>
      <dgm:spPr/>
    </dgm:pt>
    <dgm:pt modelId="{A4091027-250C-4648-945D-DD0B9A67A184}" type="pres">
      <dgm:prSet presAssocID="{52390C9B-724A-408C-B7A9-F84BB9440E40}" presName="gear2dstNode" presStyleLbl="node1" presStyleIdx="1" presStyleCnt="3"/>
      <dgm:spPr/>
    </dgm:pt>
    <dgm:pt modelId="{D8C15023-E714-4932-B795-9A7E72B41EF5}" type="pres">
      <dgm:prSet presAssocID="{691BF350-3AC2-471C-B94C-2E033951173B}" presName="gear3" presStyleLbl="node1" presStyleIdx="2" presStyleCnt="3" custScaleX="143533" custScaleY="142056"/>
      <dgm:spPr/>
    </dgm:pt>
    <dgm:pt modelId="{94F75BE2-73F9-434E-975D-3CC19F5D3719}" type="pres">
      <dgm:prSet presAssocID="{691BF350-3AC2-471C-B94C-2E033951173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8EEDCB2-A749-4BAE-8546-D0FDDBB46D64}" type="pres">
      <dgm:prSet presAssocID="{691BF350-3AC2-471C-B94C-2E033951173B}" presName="gear3srcNode" presStyleLbl="node1" presStyleIdx="2" presStyleCnt="3"/>
      <dgm:spPr/>
    </dgm:pt>
    <dgm:pt modelId="{629819E6-9BA2-4A23-8816-0DC3FE14CD56}" type="pres">
      <dgm:prSet presAssocID="{691BF350-3AC2-471C-B94C-2E033951173B}" presName="gear3dstNode" presStyleLbl="node1" presStyleIdx="2" presStyleCnt="3"/>
      <dgm:spPr/>
    </dgm:pt>
    <dgm:pt modelId="{248EDB9A-6458-4F4E-B932-73293B5941C0}" type="pres">
      <dgm:prSet presAssocID="{2F743E0A-F1FB-4F0A-929D-62E78833B721}" presName="connector1" presStyleLbl="sibTrans2D1" presStyleIdx="0" presStyleCnt="3"/>
      <dgm:spPr/>
    </dgm:pt>
    <dgm:pt modelId="{7D301DE9-E916-41ED-9FB7-B274EFC6AE5A}" type="pres">
      <dgm:prSet presAssocID="{7B4EC12A-9311-4DAD-8423-DE9DC921AFD3}" presName="connector2" presStyleLbl="sibTrans2D1" presStyleIdx="1" presStyleCnt="3"/>
      <dgm:spPr/>
    </dgm:pt>
    <dgm:pt modelId="{E9A4EB3C-B391-4221-8389-618735E2F6B2}" type="pres">
      <dgm:prSet presAssocID="{085402E8-FB51-49D0-A345-802B6B3759D9}" presName="connector3" presStyleLbl="sibTrans2D1" presStyleIdx="2" presStyleCnt="3"/>
      <dgm:spPr/>
    </dgm:pt>
  </dgm:ptLst>
  <dgm:cxnLst>
    <dgm:cxn modelId="{57150024-0EFF-426D-BBFB-AA567EFFD80D}" type="presOf" srcId="{07A1EAE1-B625-4A87-A8D5-5FFC5AC9EFBA}" destId="{17F79D0E-E094-4233-9894-3E5CC9CC39C5}" srcOrd="2" destOrd="0" presId="urn:microsoft.com/office/officeart/2005/8/layout/gear1"/>
    <dgm:cxn modelId="{AE0A8B3D-C9C0-4B74-BD26-EA70F82C5397}" type="presOf" srcId="{7B4EC12A-9311-4DAD-8423-DE9DC921AFD3}" destId="{7D301DE9-E916-41ED-9FB7-B274EFC6AE5A}" srcOrd="0" destOrd="0" presId="urn:microsoft.com/office/officeart/2005/8/layout/gear1"/>
    <dgm:cxn modelId="{E6CDF65B-5946-44AF-82A1-97AB1F8AEE94}" type="presOf" srcId="{52390C9B-724A-408C-B7A9-F84BB9440E40}" destId="{266AC2A8-120D-436F-8370-BFABD128CE5A}" srcOrd="1" destOrd="0" presId="urn:microsoft.com/office/officeart/2005/8/layout/gear1"/>
    <dgm:cxn modelId="{7F1B6D5E-F16C-4505-A61A-CCD42391B9AE}" type="presOf" srcId="{691BF350-3AC2-471C-B94C-2E033951173B}" destId="{D8C15023-E714-4932-B795-9A7E72B41EF5}" srcOrd="0" destOrd="0" presId="urn:microsoft.com/office/officeart/2005/8/layout/gear1"/>
    <dgm:cxn modelId="{FDA65D69-CF3B-4A84-9249-3AC3921B74AE}" type="presOf" srcId="{52390C9B-724A-408C-B7A9-F84BB9440E40}" destId="{A4091027-250C-4648-945D-DD0B9A67A184}" srcOrd="2" destOrd="0" presId="urn:microsoft.com/office/officeart/2005/8/layout/gear1"/>
    <dgm:cxn modelId="{99FBA16D-40C8-437A-A57E-7A01E152EEF8}" type="presOf" srcId="{691BF350-3AC2-471C-B94C-2E033951173B}" destId="{629819E6-9BA2-4A23-8816-0DC3FE14CD56}" srcOrd="3" destOrd="0" presId="urn:microsoft.com/office/officeart/2005/8/layout/gear1"/>
    <dgm:cxn modelId="{CB8AFF6F-A669-46D1-B055-4A4B5504440A}" type="presOf" srcId="{085402E8-FB51-49D0-A345-802B6B3759D9}" destId="{E9A4EB3C-B391-4221-8389-618735E2F6B2}" srcOrd="0" destOrd="0" presId="urn:microsoft.com/office/officeart/2005/8/layout/gear1"/>
    <dgm:cxn modelId="{1281D270-4144-4706-85C1-8837147943FB}" srcId="{35B42385-A4A7-478C-856D-EB2A4402B403}" destId="{691BF350-3AC2-471C-B94C-2E033951173B}" srcOrd="2" destOrd="0" parTransId="{8F9AA627-7277-4549-A63D-91DF0250AC24}" sibTransId="{085402E8-FB51-49D0-A345-802B6B3759D9}"/>
    <dgm:cxn modelId="{B2AADB76-B8B0-4EFC-946B-53CA9F122065}" type="presOf" srcId="{2F743E0A-F1FB-4F0A-929D-62E78833B721}" destId="{248EDB9A-6458-4F4E-B932-73293B5941C0}" srcOrd="0" destOrd="0" presId="urn:microsoft.com/office/officeart/2005/8/layout/gear1"/>
    <dgm:cxn modelId="{B1D9BA8C-D649-4E45-A944-A22D0055D13C}" type="presOf" srcId="{52390C9B-724A-408C-B7A9-F84BB9440E40}" destId="{CE722F9B-8357-4782-9724-43736B54DE5F}" srcOrd="0" destOrd="0" presId="urn:microsoft.com/office/officeart/2005/8/layout/gear1"/>
    <dgm:cxn modelId="{6D255B8D-5BE2-4AF0-8B0F-96ECE9D474C8}" type="presOf" srcId="{691BF350-3AC2-471C-B94C-2E033951173B}" destId="{94F75BE2-73F9-434E-975D-3CC19F5D3719}" srcOrd="1" destOrd="0" presId="urn:microsoft.com/office/officeart/2005/8/layout/gear1"/>
    <dgm:cxn modelId="{520E5492-E3A1-45FA-9BE3-E3E2CC8AC981}" type="presOf" srcId="{35B42385-A4A7-478C-856D-EB2A4402B403}" destId="{DC395D27-9FAD-4311-BC7F-FE57ED9ABA12}" srcOrd="0" destOrd="0" presId="urn:microsoft.com/office/officeart/2005/8/layout/gear1"/>
    <dgm:cxn modelId="{8ADD01CF-2F5C-49FF-AFE9-2336239F5F10}" type="presOf" srcId="{691BF350-3AC2-471C-B94C-2E033951173B}" destId="{38EEDCB2-A749-4BAE-8546-D0FDDBB46D64}" srcOrd="2" destOrd="0" presId="urn:microsoft.com/office/officeart/2005/8/layout/gear1"/>
    <dgm:cxn modelId="{D5181FE8-05A4-43B8-B0EE-62F60238A3E1}" srcId="{35B42385-A4A7-478C-856D-EB2A4402B403}" destId="{07A1EAE1-B625-4A87-A8D5-5FFC5AC9EFBA}" srcOrd="0" destOrd="0" parTransId="{A082F454-8F2F-4216-8528-17538A6FD907}" sibTransId="{2F743E0A-F1FB-4F0A-929D-62E78833B721}"/>
    <dgm:cxn modelId="{E209C5EE-35AE-40E8-920C-1A176264D799}" srcId="{35B42385-A4A7-478C-856D-EB2A4402B403}" destId="{52390C9B-724A-408C-B7A9-F84BB9440E40}" srcOrd="1" destOrd="0" parTransId="{49CB24E4-130A-4A2E-9820-FF91BEB5BAAE}" sibTransId="{7B4EC12A-9311-4DAD-8423-DE9DC921AFD3}"/>
    <dgm:cxn modelId="{F792CBEE-8AFE-45D2-941F-83A03282AF1B}" type="presOf" srcId="{07A1EAE1-B625-4A87-A8D5-5FFC5AC9EFBA}" destId="{B3B9E417-3EFA-4353-8C66-F332A77EAEED}" srcOrd="0" destOrd="0" presId="urn:microsoft.com/office/officeart/2005/8/layout/gear1"/>
    <dgm:cxn modelId="{ECCA44FB-6B39-45C0-9F88-5B6F0D7CA5AE}" type="presOf" srcId="{07A1EAE1-B625-4A87-A8D5-5FFC5AC9EFBA}" destId="{5853740F-12EE-4118-A3EB-132B63038371}" srcOrd="1" destOrd="0" presId="urn:microsoft.com/office/officeart/2005/8/layout/gear1"/>
    <dgm:cxn modelId="{294ADF9E-918D-4B83-8667-730608A44D88}" type="presParOf" srcId="{DC395D27-9FAD-4311-BC7F-FE57ED9ABA12}" destId="{B3B9E417-3EFA-4353-8C66-F332A77EAEED}" srcOrd="0" destOrd="0" presId="urn:microsoft.com/office/officeart/2005/8/layout/gear1"/>
    <dgm:cxn modelId="{C2DB3BCB-6B64-4ED6-A862-2EE4D260B378}" type="presParOf" srcId="{DC395D27-9FAD-4311-BC7F-FE57ED9ABA12}" destId="{5853740F-12EE-4118-A3EB-132B63038371}" srcOrd="1" destOrd="0" presId="urn:microsoft.com/office/officeart/2005/8/layout/gear1"/>
    <dgm:cxn modelId="{9026CD3D-6B3B-4A5E-A915-FBD7C7310ADD}" type="presParOf" srcId="{DC395D27-9FAD-4311-BC7F-FE57ED9ABA12}" destId="{17F79D0E-E094-4233-9894-3E5CC9CC39C5}" srcOrd="2" destOrd="0" presId="urn:microsoft.com/office/officeart/2005/8/layout/gear1"/>
    <dgm:cxn modelId="{979B07E1-0778-41A4-BE88-3E657DDAFF63}" type="presParOf" srcId="{DC395D27-9FAD-4311-BC7F-FE57ED9ABA12}" destId="{CE722F9B-8357-4782-9724-43736B54DE5F}" srcOrd="3" destOrd="0" presId="urn:microsoft.com/office/officeart/2005/8/layout/gear1"/>
    <dgm:cxn modelId="{084ABA90-1BBF-45BE-977C-F9E58C0844E7}" type="presParOf" srcId="{DC395D27-9FAD-4311-BC7F-FE57ED9ABA12}" destId="{266AC2A8-120D-436F-8370-BFABD128CE5A}" srcOrd="4" destOrd="0" presId="urn:microsoft.com/office/officeart/2005/8/layout/gear1"/>
    <dgm:cxn modelId="{8E7D6B24-0543-435B-BBBA-6E87F6AEB5D2}" type="presParOf" srcId="{DC395D27-9FAD-4311-BC7F-FE57ED9ABA12}" destId="{A4091027-250C-4648-945D-DD0B9A67A184}" srcOrd="5" destOrd="0" presId="urn:microsoft.com/office/officeart/2005/8/layout/gear1"/>
    <dgm:cxn modelId="{9AE34644-D7C8-4B2A-B929-589325FBB451}" type="presParOf" srcId="{DC395D27-9FAD-4311-BC7F-FE57ED9ABA12}" destId="{D8C15023-E714-4932-B795-9A7E72B41EF5}" srcOrd="6" destOrd="0" presId="urn:microsoft.com/office/officeart/2005/8/layout/gear1"/>
    <dgm:cxn modelId="{FCE9C570-9396-43BD-844C-E06F447FBFA1}" type="presParOf" srcId="{DC395D27-9FAD-4311-BC7F-FE57ED9ABA12}" destId="{94F75BE2-73F9-434E-975D-3CC19F5D3719}" srcOrd="7" destOrd="0" presId="urn:microsoft.com/office/officeart/2005/8/layout/gear1"/>
    <dgm:cxn modelId="{F5B158DB-9C9D-459B-95CC-2B6EE37C24B9}" type="presParOf" srcId="{DC395D27-9FAD-4311-BC7F-FE57ED9ABA12}" destId="{38EEDCB2-A749-4BAE-8546-D0FDDBB46D64}" srcOrd="8" destOrd="0" presId="urn:microsoft.com/office/officeart/2005/8/layout/gear1"/>
    <dgm:cxn modelId="{31D25F13-A118-4B81-86BE-1FB2811BF48F}" type="presParOf" srcId="{DC395D27-9FAD-4311-BC7F-FE57ED9ABA12}" destId="{629819E6-9BA2-4A23-8816-0DC3FE14CD56}" srcOrd="9" destOrd="0" presId="urn:microsoft.com/office/officeart/2005/8/layout/gear1"/>
    <dgm:cxn modelId="{2BDD1F52-AD04-49BE-B72C-051430185658}" type="presParOf" srcId="{DC395D27-9FAD-4311-BC7F-FE57ED9ABA12}" destId="{248EDB9A-6458-4F4E-B932-73293B5941C0}" srcOrd="10" destOrd="0" presId="urn:microsoft.com/office/officeart/2005/8/layout/gear1"/>
    <dgm:cxn modelId="{029496EB-827E-4C1D-88BA-002B43FE382E}" type="presParOf" srcId="{DC395D27-9FAD-4311-BC7F-FE57ED9ABA12}" destId="{7D301DE9-E916-41ED-9FB7-B274EFC6AE5A}" srcOrd="11" destOrd="0" presId="urn:microsoft.com/office/officeart/2005/8/layout/gear1"/>
    <dgm:cxn modelId="{1C83AE25-874B-4A02-AD70-40B2F42843DD}" type="presParOf" srcId="{DC395D27-9FAD-4311-BC7F-FE57ED9ABA12}" destId="{E9A4EB3C-B391-4221-8389-618735E2F6B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1945C-77DD-4B16-9DE4-B06835574C59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19FAB6-E222-4353-BFCF-27F4AA8B00CA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-результаты деятельности ребенка  - отражение его позитивной социализации и индивидуализации</a:t>
          </a:r>
        </a:p>
      </dgm:t>
    </dgm:pt>
    <dgm:pt modelId="{8B904C8F-290F-4BBD-A69A-F1DC73C20139}" type="parTrans" cxnId="{C3D39C0D-7A39-4279-8E5E-13C33FA6DB97}">
      <dgm:prSet/>
      <dgm:spPr/>
      <dgm:t>
        <a:bodyPr/>
        <a:lstStyle/>
        <a:p>
          <a:endParaRPr lang="ru-RU"/>
        </a:p>
      </dgm:t>
    </dgm:pt>
    <dgm:pt modelId="{8166FEB4-9C58-45B4-8AC6-6242A9A6AC2A}" type="sibTrans" cxnId="{C3D39C0D-7A39-4279-8E5E-13C33FA6DB97}">
      <dgm:prSet/>
      <dgm:spPr/>
      <dgm:t>
        <a:bodyPr/>
        <a:lstStyle/>
        <a:p>
          <a:endParaRPr lang="ru-RU"/>
        </a:p>
      </dgm:t>
    </dgm:pt>
    <dgm:pt modelId="{E9032954-D8FC-4852-B27C-0E11B8A6075E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не совпадают в полной мере с целевыми ориентирами ФГОС дошкольного образования</a:t>
          </a:r>
        </a:p>
      </dgm:t>
    </dgm:pt>
    <dgm:pt modelId="{EFF9E0D3-F93E-4182-9256-182693946DEB}" type="parTrans" cxnId="{D8E93F1D-95DF-468B-A0C0-736E71F01CB5}">
      <dgm:prSet/>
      <dgm:spPr/>
      <dgm:t>
        <a:bodyPr/>
        <a:lstStyle/>
        <a:p>
          <a:endParaRPr lang="ru-RU"/>
        </a:p>
      </dgm:t>
    </dgm:pt>
    <dgm:pt modelId="{E8C3AAD6-1591-4ABD-8223-0C76C2EF61C3}" type="sibTrans" cxnId="{D8E93F1D-95DF-468B-A0C0-736E71F01CB5}">
      <dgm:prSet/>
      <dgm:spPr/>
      <dgm:t>
        <a:bodyPr/>
        <a:lstStyle/>
        <a:p>
          <a:endParaRPr lang="ru-RU"/>
        </a:p>
      </dgm:t>
    </dgm:pt>
    <dgm:pt modelId="{D7C7EE47-8B46-4A54-95EA-3218F41D01B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приобретаются в разных видах образовательной деятельности и культурных практиках ребенка</a:t>
          </a:r>
        </a:p>
      </dgm:t>
    </dgm:pt>
    <dgm:pt modelId="{5CCE2098-B3F0-473B-BF32-A18859492D95}" type="parTrans" cxnId="{09F889C7-233F-413C-B30F-52983576E3A7}">
      <dgm:prSet/>
      <dgm:spPr/>
      <dgm:t>
        <a:bodyPr/>
        <a:lstStyle/>
        <a:p>
          <a:endParaRPr lang="ru-RU"/>
        </a:p>
      </dgm:t>
    </dgm:pt>
    <dgm:pt modelId="{6806D23D-7E13-44EA-8706-7E90FD0ACC09}" type="sibTrans" cxnId="{09F889C7-233F-413C-B30F-52983576E3A7}">
      <dgm:prSet/>
      <dgm:spPr/>
      <dgm:t>
        <a:bodyPr/>
        <a:lstStyle/>
        <a:p>
          <a:endParaRPr lang="ru-RU"/>
        </a:p>
      </dgm:t>
    </dgm:pt>
    <dgm:pt modelId="{E466183A-2349-4852-B33D-405F9CCB817E}" type="pres">
      <dgm:prSet presAssocID="{A9C1945C-77DD-4B16-9DE4-B06835574C59}" presName="linear" presStyleCnt="0">
        <dgm:presLayoutVars>
          <dgm:dir/>
          <dgm:resizeHandles val="exact"/>
        </dgm:presLayoutVars>
      </dgm:prSet>
      <dgm:spPr/>
    </dgm:pt>
    <dgm:pt modelId="{97FCDBD6-009E-4A8C-9DD2-D43ABBA804B2}" type="pres">
      <dgm:prSet presAssocID="{3819FAB6-E222-4353-BFCF-27F4AA8B00CA}" presName="comp" presStyleCnt="0"/>
      <dgm:spPr/>
    </dgm:pt>
    <dgm:pt modelId="{1459C5CD-93B2-4A76-8A71-9486F85460DC}" type="pres">
      <dgm:prSet presAssocID="{3819FAB6-E222-4353-BFCF-27F4AA8B00CA}" presName="box" presStyleLbl="node1" presStyleIdx="0" presStyleCnt="3" custLinFactNeighborY="212"/>
      <dgm:spPr/>
    </dgm:pt>
    <dgm:pt modelId="{B86002A8-6ED6-45C1-AAD2-0D4CA5360C76}" type="pres">
      <dgm:prSet presAssocID="{3819FAB6-E222-4353-BFCF-27F4AA8B00C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EA3799-C64F-4245-BDFF-5870FCAB4232}" type="pres">
      <dgm:prSet presAssocID="{3819FAB6-E222-4353-BFCF-27F4AA8B00CA}" presName="text" presStyleLbl="node1" presStyleIdx="0" presStyleCnt="3">
        <dgm:presLayoutVars>
          <dgm:bulletEnabled val="1"/>
        </dgm:presLayoutVars>
      </dgm:prSet>
      <dgm:spPr/>
    </dgm:pt>
    <dgm:pt modelId="{9786282B-F2AC-4B9E-ACAD-5FBFB79A2A94}" type="pres">
      <dgm:prSet presAssocID="{8166FEB4-9C58-45B4-8AC6-6242A9A6AC2A}" presName="spacer" presStyleCnt="0"/>
      <dgm:spPr/>
    </dgm:pt>
    <dgm:pt modelId="{30B494E8-AA26-42D2-B511-447B54E4D436}" type="pres">
      <dgm:prSet presAssocID="{D7C7EE47-8B46-4A54-95EA-3218F41D01B2}" presName="comp" presStyleCnt="0"/>
      <dgm:spPr/>
    </dgm:pt>
    <dgm:pt modelId="{B6F7EA9A-B477-48D8-A7E0-7BBB07C8721A}" type="pres">
      <dgm:prSet presAssocID="{D7C7EE47-8B46-4A54-95EA-3218F41D01B2}" presName="box" presStyleLbl="node1" presStyleIdx="1" presStyleCnt="3"/>
      <dgm:spPr/>
    </dgm:pt>
    <dgm:pt modelId="{D6D5E6DE-684B-4C3B-B0EB-34334E8BCA38}" type="pres">
      <dgm:prSet presAssocID="{D7C7EE47-8B46-4A54-95EA-3218F41D01B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AF0EA1-271E-42D2-B826-9F52BBCAE8A7}" type="pres">
      <dgm:prSet presAssocID="{D7C7EE47-8B46-4A54-95EA-3218F41D01B2}" presName="text" presStyleLbl="node1" presStyleIdx="1" presStyleCnt="3">
        <dgm:presLayoutVars>
          <dgm:bulletEnabled val="1"/>
        </dgm:presLayoutVars>
      </dgm:prSet>
      <dgm:spPr/>
    </dgm:pt>
    <dgm:pt modelId="{1A60DCC3-3A2C-4761-B03D-59809CCD27F3}" type="pres">
      <dgm:prSet presAssocID="{6806D23D-7E13-44EA-8706-7E90FD0ACC09}" presName="spacer" presStyleCnt="0"/>
      <dgm:spPr/>
    </dgm:pt>
    <dgm:pt modelId="{EC50B270-F257-4BFE-A41E-E221AAA94340}" type="pres">
      <dgm:prSet presAssocID="{E9032954-D8FC-4852-B27C-0E11B8A6075E}" presName="comp" presStyleCnt="0"/>
      <dgm:spPr/>
    </dgm:pt>
    <dgm:pt modelId="{90FA0F59-93A8-42E7-8D44-1003DAEAF819}" type="pres">
      <dgm:prSet presAssocID="{E9032954-D8FC-4852-B27C-0E11B8A6075E}" presName="box" presStyleLbl="node1" presStyleIdx="2" presStyleCnt="3"/>
      <dgm:spPr/>
    </dgm:pt>
    <dgm:pt modelId="{FE1F2201-9316-405D-AC7D-8C592916AF18}" type="pres">
      <dgm:prSet presAssocID="{E9032954-D8FC-4852-B27C-0E11B8A6075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EE5FA88-B10B-495B-BA1A-42A485DEA4CC}" type="pres">
      <dgm:prSet presAssocID="{E9032954-D8FC-4852-B27C-0E11B8A6075E}" presName="text" presStyleLbl="node1" presStyleIdx="2" presStyleCnt="3">
        <dgm:presLayoutVars>
          <dgm:bulletEnabled val="1"/>
        </dgm:presLayoutVars>
      </dgm:prSet>
      <dgm:spPr/>
    </dgm:pt>
  </dgm:ptLst>
  <dgm:cxnLst>
    <dgm:cxn modelId="{C3D39C0D-7A39-4279-8E5E-13C33FA6DB97}" srcId="{A9C1945C-77DD-4B16-9DE4-B06835574C59}" destId="{3819FAB6-E222-4353-BFCF-27F4AA8B00CA}" srcOrd="0" destOrd="0" parTransId="{8B904C8F-290F-4BBD-A69A-F1DC73C20139}" sibTransId="{8166FEB4-9C58-45B4-8AC6-6242A9A6AC2A}"/>
    <dgm:cxn modelId="{D8E93F1D-95DF-468B-A0C0-736E71F01CB5}" srcId="{A9C1945C-77DD-4B16-9DE4-B06835574C59}" destId="{E9032954-D8FC-4852-B27C-0E11B8A6075E}" srcOrd="2" destOrd="0" parTransId="{EFF9E0D3-F93E-4182-9256-182693946DEB}" sibTransId="{E8C3AAD6-1591-4ABD-8223-0C76C2EF61C3}"/>
    <dgm:cxn modelId="{A423E853-9D3B-4D46-B8D6-AE4D042EE627}" type="presOf" srcId="{D7C7EE47-8B46-4A54-95EA-3218F41D01B2}" destId="{B6F7EA9A-B477-48D8-A7E0-7BBB07C8721A}" srcOrd="0" destOrd="0" presId="urn:microsoft.com/office/officeart/2005/8/layout/vList4"/>
    <dgm:cxn modelId="{06B31286-DDA1-475A-92EB-D0FC3CD65579}" type="presOf" srcId="{A9C1945C-77DD-4B16-9DE4-B06835574C59}" destId="{E466183A-2349-4852-B33D-405F9CCB817E}" srcOrd="0" destOrd="0" presId="urn:microsoft.com/office/officeart/2005/8/layout/vList4"/>
    <dgm:cxn modelId="{0595A993-6CC1-4EEF-BB95-1A5D0E065573}" type="presOf" srcId="{3819FAB6-E222-4353-BFCF-27F4AA8B00CA}" destId="{1459C5CD-93B2-4A76-8A71-9486F85460DC}" srcOrd="0" destOrd="0" presId="urn:microsoft.com/office/officeart/2005/8/layout/vList4"/>
    <dgm:cxn modelId="{5BECA598-6BDB-458A-B4BA-1C2DE83DF1D5}" type="presOf" srcId="{E9032954-D8FC-4852-B27C-0E11B8A6075E}" destId="{90FA0F59-93A8-42E7-8D44-1003DAEAF819}" srcOrd="0" destOrd="0" presId="urn:microsoft.com/office/officeart/2005/8/layout/vList4"/>
    <dgm:cxn modelId="{C0C352C6-1F8F-409E-8C2A-E8E71489B9EC}" type="presOf" srcId="{E9032954-D8FC-4852-B27C-0E11B8A6075E}" destId="{CEE5FA88-B10B-495B-BA1A-42A485DEA4CC}" srcOrd="1" destOrd="0" presId="urn:microsoft.com/office/officeart/2005/8/layout/vList4"/>
    <dgm:cxn modelId="{09F889C7-233F-413C-B30F-52983576E3A7}" srcId="{A9C1945C-77DD-4B16-9DE4-B06835574C59}" destId="{D7C7EE47-8B46-4A54-95EA-3218F41D01B2}" srcOrd="1" destOrd="0" parTransId="{5CCE2098-B3F0-473B-BF32-A18859492D95}" sibTransId="{6806D23D-7E13-44EA-8706-7E90FD0ACC09}"/>
    <dgm:cxn modelId="{6C1E5DDC-A6F3-4D7F-8327-FF137645B849}" type="presOf" srcId="{D7C7EE47-8B46-4A54-95EA-3218F41D01B2}" destId="{F2AF0EA1-271E-42D2-B826-9F52BBCAE8A7}" srcOrd="1" destOrd="0" presId="urn:microsoft.com/office/officeart/2005/8/layout/vList4"/>
    <dgm:cxn modelId="{0954D0DC-721E-4FC7-986A-B2E9D37D9A45}" type="presOf" srcId="{3819FAB6-E222-4353-BFCF-27F4AA8B00CA}" destId="{26EA3799-C64F-4245-BDFF-5870FCAB4232}" srcOrd="1" destOrd="0" presId="urn:microsoft.com/office/officeart/2005/8/layout/vList4"/>
    <dgm:cxn modelId="{7573425E-E94B-4BDB-AC67-3D4487EB6874}" type="presParOf" srcId="{E466183A-2349-4852-B33D-405F9CCB817E}" destId="{97FCDBD6-009E-4A8C-9DD2-D43ABBA804B2}" srcOrd="0" destOrd="0" presId="urn:microsoft.com/office/officeart/2005/8/layout/vList4"/>
    <dgm:cxn modelId="{09B3490A-385F-4435-A898-9AAD8F807603}" type="presParOf" srcId="{97FCDBD6-009E-4A8C-9DD2-D43ABBA804B2}" destId="{1459C5CD-93B2-4A76-8A71-9486F85460DC}" srcOrd="0" destOrd="0" presId="urn:microsoft.com/office/officeart/2005/8/layout/vList4"/>
    <dgm:cxn modelId="{10537755-8671-4547-8665-1EAAD2BCA2FF}" type="presParOf" srcId="{97FCDBD6-009E-4A8C-9DD2-D43ABBA804B2}" destId="{B86002A8-6ED6-45C1-AAD2-0D4CA5360C76}" srcOrd="1" destOrd="0" presId="urn:microsoft.com/office/officeart/2005/8/layout/vList4"/>
    <dgm:cxn modelId="{1487FBF8-C527-4BDC-AFD8-D11308AC4692}" type="presParOf" srcId="{97FCDBD6-009E-4A8C-9DD2-D43ABBA804B2}" destId="{26EA3799-C64F-4245-BDFF-5870FCAB4232}" srcOrd="2" destOrd="0" presId="urn:microsoft.com/office/officeart/2005/8/layout/vList4"/>
    <dgm:cxn modelId="{1FA80D15-A755-4CD0-B521-D14C28C3CBC8}" type="presParOf" srcId="{E466183A-2349-4852-B33D-405F9CCB817E}" destId="{9786282B-F2AC-4B9E-ACAD-5FBFB79A2A94}" srcOrd="1" destOrd="0" presId="urn:microsoft.com/office/officeart/2005/8/layout/vList4"/>
    <dgm:cxn modelId="{1CD09115-81EA-4461-ACC6-D0C482E81CCE}" type="presParOf" srcId="{E466183A-2349-4852-B33D-405F9CCB817E}" destId="{30B494E8-AA26-42D2-B511-447B54E4D436}" srcOrd="2" destOrd="0" presId="urn:microsoft.com/office/officeart/2005/8/layout/vList4"/>
    <dgm:cxn modelId="{60D9289D-BBF2-46B1-AF6F-B74FB7C8FAB7}" type="presParOf" srcId="{30B494E8-AA26-42D2-B511-447B54E4D436}" destId="{B6F7EA9A-B477-48D8-A7E0-7BBB07C8721A}" srcOrd="0" destOrd="0" presId="urn:microsoft.com/office/officeart/2005/8/layout/vList4"/>
    <dgm:cxn modelId="{3B89D046-8309-42DA-BF7C-7C6EB82490AE}" type="presParOf" srcId="{30B494E8-AA26-42D2-B511-447B54E4D436}" destId="{D6D5E6DE-684B-4C3B-B0EB-34334E8BCA38}" srcOrd="1" destOrd="0" presId="urn:microsoft.com/office/officeart/2005/8/layout/vList4"/>
    <dgm:cxn modelId="{B161BF45-2C52-441E-8082-4F3E9DDADB68}" type="presParOf" srcId="{30B494E8-AA26-42D2-B511-447B54E4D436}" destId="{F2AF0EA1-271E-42D2-B826-9F52BBCAE8A7}" srcOrd="2" destOrd="0" presId="urn:microsoft.com/office/officeart/2005/8/layout/vList4"/>
    <dgm:cxn modelId="{42034076-19C9-4AFC-A37B-9C4972D03E71}" type="presParOf" srcId="{E466183A-2349-4852-B33D-405F9CCB817E}" destId="{1A60DCC3-3A2C-4761-B03D-59809CCD27F3}" srcOrd="3" destOrd="0" presId="urn:microsoft.com/office/officeart/2005/8/layout/vList4"/>
    <dgm:cxn modelId="{3FE9B926-143C-4B40-BB6D-D969DA18686D}" type="presParOf" srcId="{E466183A-2349-4852-B33D-405F9CCB817E}" destId="{EC50B270-F257-4BFE-A41E-E221AAA94340}" srcOrd="4" destOrd="0" presId="urn:microsoft.com/office/officeart/2005/8/layout/vList4"/>
    <dgm:cxn modelId="{58565577-F221-4221-8DB4-86A6BDAB28AF}" type="presParOf" srcId="{EC50B270-F257-4BFE-A41E-E221AAA94340}" destId="{90FA0F59-93A8-42E7-8D44-1003DAEAF819}" srcOrd="0" destOrd="0" presId="urn:microsoft.com/office/officeart/2005/8/layout/vList4"/>
    <dgm:cxn modelId="{774C20D9-B2B6-4466-8B7A-10C92B889511}" type="presParOf" srcId="{EC50B270-F257-4BFE-A41E-E221AAA94340}" destId="{FE1F2201-9316-405D-AC7D-8C592916AF18}" srcOrd="1" destOrd="0" presId="urn:microsoft.com/office/officeart/2005/8/layout/vList4"/>
    <dgm:cxn modelId="{D7CB71F1-3049-4E06-A11E-35AD5B24E27C}" type="presParOf" srcId="{EC50B270-F257-4BFE-A41E-E221AAA94340}" destId="{CEE5FA88-B10B-495B-BA1A-42A485DEA4C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7238C-1BB5-443B-BBE7-BD8C01B52624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3A89FE05-35EA-4F82-A9E0-97D5FEDB6EE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Georgia" pitchFamily="18" charset="0"/>
            </a:rPr>
            <a:t>Ориентироваться на обеспечение качества дошкольного образования</a:t>
          </a:r>
        </a:p>
      </dgm:t>
    </dgm:pt>
    <dgm:pt modelId="{0C0345A0-AE45-4DE1-BDC2-1132E56077EF}" type="parTrans" cxnId="{065B6C21-3F00-4224-89B3-E5BBA644790F}">
      <dgm:prSet/>
      <dgm:spPr/>
      <dgm:t>
        <a:bodyPr/>
        <a:lstStyle/>
        <a:p>
          <a:endParaRPr lang="ru-RU"/>
        </a:p>
      </dgm:t>
    </dgm:pt>
    <dgm:pt modelId="{E0AA53E0-CB8D-49E0-A05C-2CF5ED44F369}" type="sibTrans" cxnId="{065B6C21-3F00-4224-89B3-E5BBA644790F}">
      <dgm:prSet/>
      <dgm:spPr/>
      <dgm:t>
        <a:bodyPr/>
        <a:lstStyle/>
        <a:p>
          <a:endParaRPr lang="ru-RU"/>
        </a:p>
      </dgm:t>
    </dgm:pt>
    <dgm:pt modelId="{1C6CFCB5-C8F9-4CC2-B34C-6F7EE5763AE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Georgia" pitchFamily="18" charset="0"/>
            </a:rPr>
            <a:t>Обеспечить индивидуализацию дошкольного образования</a:t>
          </a:r>
        </a:p>
      </dgm:t>
    </dgm:pt>
    <dgm:pt modelId="{DF76FDF3-2095-45BE-B31D-47D10E08C365}" type="parTrans" cxnId="{375F1396-C770-485A-926A-74FC5735CBE3}">
      <dgm:prSet/>
      <dgm:spPr/>
      <dgm:t>
        <a:bodyPr/>
        <a:lstStyle/>
        <a:p>
          <a:endParaRPr lang="ru-RU"/>
        </a:p>
      </dgm:t>
    </dgm:pt>
    <dgm:pt modelId="{B3382880-BD82-40A7-92A6-0D48F2AABDD7}" type="sibTrans" cxnId="{375F1396-C770-485A-926A-74FC5735CBE3}">
      <dgm:prSet/>
      <dgm:spPr/>
      <dgm:t>
        <a:bodyPr/>
        <a:lstStyle/>
        <a:p>
          <a:endParaRPr lang="ru-RU"/>
        </a:p>
      </dgm:t>
    </dgm:pt>
    <dgm:pt modelId="{E502ACA3-862F-4E23-BDC4-A7C8C732FF8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Georgia" pitchFamily="18" charset="0"/>
            </a:rPr>
            <a:t>Осуществить психолого-педагогическую поддержку ребенка, основанную на его достижениях и проблемах</a:t>
          </a:r>
        </a:p>
      </dgm:t>
    </dgm:pt>
    <dgm:pt modelId="{3D1F0E42-9CE7-4A75-8CA9-512E4D6B0CFA}" type="parTrans" cxnId="{AA5B9A23-561A-497B-B5FD-3593949D58DF}">
      <dgm:prSet/>
      <dgm:spPr/>
      <dgm:t>
        <a:bodyPr/>
        <a:lstStyle/>
        <a:p>
          <a:endParaRPr lang="ru-RU"/>
        </a:p>
      </dgm:t>
    </dgm:pt>
    <dgm:pt modelId="{49F3E764-D853-4D4B-9EEB-8AEE0709C75A}" type="sibTrans" cxnId="{AA5B9A23-561A-497B-B5FD-3593949D58DF}">
      <dgm:prSet/>
      <dgm:spPr/>
      <dgm:t>
        <a:bodyPr/>
        <a:lstStyle/>
        <a:p>
          <a:endParaRPr lang="ru-RU"/>
        </a:p>
      </dgm:t>
    </dgm:pt>
    <dgm:pt modelId="{050BAFFD-6975-4751-8236-29C2477C0BB9}" type="pres">
      <dgm:prSet presAssocID="{4F47238C-1BB5-443B-BBE7-BD8C01B52624}" presName="Name0" presStyleCnt="0">
        <dgm:presLayoutVars>
          <dgm:dir/>
          <dgm:resizeHandles val="exact"/>
        </dgm:presLayoutVars>
      </dgm:prSet>
      <dgm:spPr/>
    </dgm:pt>
    <dgm:pt modelId="{2869FC2E-7EDC-42CF-8AE7-870688687B5E}" type="pres">
      <dgm:prSet presAssocID="{4F47238C-1BB5-443B-BBE7-BD8C01B52624}" presName="bkgdShp" presStyleLbl="alignAccFollowNode1" presStyleIdx="0" presStyleCnt="1"/>
      <dgm:spPr/>
    </dgm:pt>
    <dgm:pt modelId="{F3C6EF98-C89A-468C-89D5-E3143F38D1E4}" type="pres">
      <dgm:prSet presAssocID="{4F47238C-1BB5-443B-BBE7-BD8C01B52624}" presName="linComp" presStyleCnt="0"/>
      <dgm:spPr/>
    </dgm:pt>
    <dgm:pt modelId="{74E4DD76-D6FF-497E-ABF5-2F788DF06CDF}" type="pres">
      <dgm:prSet presAssocID="{3A89FE05-35EA-4F82-A9E0-97D5FEDB6EE7}" presName="compNode" presStyleCnt="0"/>
      <dgm:spPr/>
    </dgm:pt>
    <dgm:pt modelId="{6C301658-9F29-4656-8D7E-196C72AEEB4F}" type="pres">
      <dgm:prSet presAssocID="{3A89FE05-35EA-4F82-A9E0-97D5FEDB6EE7}" presName="node" presStyleLbl="node1" presStyleIdx="0" presStyleCnt="3" custScaleX="130336" custLinFactNeighborX="-5047" custLinFactNeighborY="3409">
        <dgm:presLayoutVars>
          <dgm:bulletEnabled val="1"/>
        </dgm:presLayoutVars>
      </dgm:prSet>
      <dgm:spPr/>
    </dgm:pt>
    <dgm:pt modelId="{BC00C299-7159-4C23-AD46-11B53BD88435}" type="pres">
      <dgm:prSet presAssocID="{3A89FE05-35EA-4F82-A9E0-97D5FEDB6EE7}" presName="invisiNode" presStyleLbl="node1" presStyleIdx="0" presStyleCnt="3"/>
      <dgm:spPr/>
    </dgm:pt>
    <dgm:pt modelId="{1E272EA2-67A2-4B57-9419-626CD4F0955B}" type="pres">
      <dgm:prSet presAssocID="{3A89FE05-35EA-4F82-A9E0-97D5FEDB6EE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6CF895-A20C-4468-A557-6FFD51439A9D}" type="pres">
      <dgm:prSet presAssocID="{E0AA53E0-CB8D-49E0-A05C-2CF5ED44F369}" presName="sibTrans" presStyleLbl="sibTrans2D1" presStyleIdx="0" presStyleCnt="0"/>
      <dgm:spPr/>
    </dgm:pt>
    <dgm:pt modelId="{5E7CC346-F92E-418E-95BC-714EFBD1793F}" type="pres">
      <dgm:prSet presAssocID="{1C6CFCB5-C8F9-4CC2-B34C-6F7EE5763AE4}" presName="compNode" presStyleCnt="0"/>
      <dgm:spPr/>
    </dgm:pt>
    <dgm:pt modelId="{A1765C0F-B2EE-4639-BE42-C48B4131F2E9}" type="pres">
      <dgm:prSet presAssocID="{1C6CFCB5-C8F9-4CC2-B34C-6F7EE5763AE4}" presName="node" presStyleLbl="node1" presStyleIdx="1" presStyleCnt="3">
        <dgm:presLayoutVars>
          <dgm:bulletEnabled val="1"/>
        </dgm:presLayoutVars>
      </dgm:prSet>
      <dgm:spPr/>
    </dgm:pt>
    <dgm:pt modelId="{668D24E2-F8E1-4F1A-9775-CFC595234529}" type="pres">
      <dgm:prSet presAssocID="{1C6CFCB5-C8F9-4CC2-B34C-6F7EE5763AE4}" presName="invisiNode" presStyleLbl="node1" presStyleIdx="1" presStyleCnt="3"/>
      <dgm:spPr/>
    </dgm:pt>
    <dgm:pt modelId="{A24ED7BB-3057-4DFE-A80C-7D2E46FB086C}" type="pres">
      <dgm:prSet presAssocID="{1C6CFCB5-C8F9-4CC2-B34C-6F7EE5763AE4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D4BE28B-92D3-41D8-A926-6F002A5BCFD8}" type="pres">
      <dgm:prSet presAssocID="{B3382880-BD82-40A7-92A6-0D48F2AABDD7}" presName="sibTrans" presStyleLbl="sibTrans2D1" presStyleIdx="0" presStyleCnt="0"/>
      <dgm:spPr/>
    </dgm:pt>
    <dgm:pt modelId="{E97E00ED-72C1-4F5F-B786-BF486A44F219}" type="pres">
      <dgm:prSet presAssocID="{E502ACA3-862F-4E23-BDC4-A7C8C732FF84}" presName="compNode" presStyleCnt="0"/>
      <dgm:spPr/>
    </dgm:pt>
    <dgm:pt modelId="{E45D5CDB-37AD-44A8-8941-B849937B0179}" type="pres">
      <dgm:prSet presAssocID="{E502ACA3-862F-4E23-BDC4-A7C8C732FF84}" presName="node" presStyleLbl="node1" presStyleIdx="2" presStyleCnt="3">
        <dgm:presLayoutVars>
          <dgm:bulletEnabled val="1"/>
        </dgm:presLayoutVars>
      </dgm:prSet>
      <dgm:spPr/>
    </dgm:pt>
    <dgm:pt modelId="{2D37DEFB-3AA7-4393-B894-8F4C0D7403B1}" type="pres">
      <dgm:prSet presAssocID="{E502ACA3-862F-4E23-BDC4-A7C8C732FF84}" presName="invisiNode" presStyleLbl="node1" presStyleIdx="2" presStyleCnt="3"/>
      <dgm:spPr/>
    </dgm:pt>
    <dgm:pt modelId="{6B194222-5F67-4754-A781-E3537212EB7C}" type="pres">
      <dgm:prSet presAssocID="{E502ACA3-862F-4E23-BDC4-A7C8C732FF8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A893A1C-4A6E-4E61-AA5C-205B7B271EE7}" type="presOf" srcId="{B3382880-BD82-40A7-92A6-0D48F2AABDD7}" destId="{ED4BE28B-92D3-41D8-A926-6F002A5BCFD8}" srcOrd="0" destOrd="0" presId="urn:microsoft.com/office/officeart/2005/8/layout/pList2"/>
    <dgm:cxn modelId="{065B6C21-3F00-4224-89B3-E5BBA644790F}" srcId="{4F47238C-1BB5-443B-BBE7-BD8C01B52624}" destId="{3A89FE05-35EA-4F82-A9E0-97D5FEDB6EE7}" srcOrd="0" destOrd="0" parTransId="{0C0345A0-AE45-4DE1-BDC2-1132E56077EF}" sibTransId="{E0AA53E0-CB8D-49E0-A05C-2CF5ED44F369}"/>
    <dgm:cxn modelId="{AA5B9A23-561A-497B-B5FD-3593949D58DF}" srcId="{4F47238C-1BB5-443B-BBE7-BD8C01B52624}" destId="{E502ACA3-862F-4E23-BDC4-A7C8C732FF84}" srcOrd="2" destOrd="0" parTransId="{3D1F0E42-9CE7-4A75-8CA9-512E4D6B0CFA}" sibTransId="{49F3E764-D853-4D4B-9EEB-8AEE0709C75A}"/>
    <dgm:cxn modelId="{3182FC7A-E77E-48DF-804D-F9CD5D898581}" type="presOf" srcId="{1C6CFCB5-C8F9-4CC2-B34C-6F7EE5763AE4}" destId="{A1765C0F-B2EE-4639-BE42-C48B4131F2E9}" srcOrd="0" destOrd="0" presId="urn:microsoft.com/office/officeart/2005/8/layout/pList2"/>
    <dgm:cxn modelId="{375F1396-C770-485A-926A-74FC5735CBE3}" srcId="{4F47238C-1BB5-443B-BBE7-BD8C01B52624}" destId="{1C6CFCB5-C8F9-4CC2-B34C-6F7EE5763AE4}" srcOrd="1" destOrd="0" parTransId="{DF76FDF3-2095-45BE-B31D-47D10E08C365}" sibTransId="{B3382880-BD82-40A7-92A6-0D48F2AABDD7}"/>
    <dgm:cxn modelId="{E092F4DD-7533-4A0E-872E-E116B95649D9}" type="presOf" srcId="{E0AA53E0-CB8D-49E0-A05C-2CF5ED44F369}" destId="{BB6CF895-A20C-4468-A557-6FFD51439A9D}" srcOrd="0" destOrd="0" presId="urn:microsoft.com/office/officeart/2005/8/layout/pList2"/>
    <dgm:cxn modelId="{FD8009DF-933D-4396-9B82-9267998A0016}" type="presOf" srcId="{E502ACA3-862F-4E23-BDC4-A7C8C732FF84}" destId="{E45D5CDB-37AD-44A8-8941-B849937B0179}" srcOrd="0" destOrd="0" presId="urn:microsoft.com/office/officeart/2005/8/layout/pList2"/>
    <dgm:cxn modelId="{8B5C41EE-EF13-424F-9CFF-13CCDCCF62C9}" type="presOf" srcId="{4F47238C-1BB5-443B-BBE7-BD8C01B52624}" destId="{050BAFFD-6975-4751-8236-29C2477C0BB9}" srcOrd="0" destOrd="0" presId="urn:microsoft.com/office/officeart/2005/8/layout/pList2"/>
    <dgm:cxn modelId="{7FBABEF7-D08C-481D-84EC-8EDBB62910EB}" type="presOf" srcId="{3A89FE05-35EA-4F82-A9E0-97D5FEDB6EE7}" destId="{6C301658-9F29-4656-8D7E-196C72AEEB4F}" srcOrd="0" destOrd="0" presId="urn:microsoft.com/office/officeart/2005/8/layout/pList2"/>
    <dgm:cxn modelId="{1523DC7B-C450-4292-95EB-EC556687A962}" type="presParOf" srcId="{050BAFFD-6975-4751-8236-29C2477C0BB9}" destId="{2869FC2E-7EDC-42CF-8AE7-870688687B5E}" srcOrd="0" destOrd="0" presId="urn:microsoft.com/office/officeart/2005/8/layout/pList2"/>
    <dgm:cxn modelId="{EA1B913F-3DB8-4F41-B97C-38AF9F42B17B}" type="presParOf" srcId="{050BAFFD-6975-4751-8236-29C2477C0BB9}" destId="{F3C6EF98-C89A-468C-89D5-E3143F38D1E4}" srcOrd="1" destOrd="0" presId="urn:microsoft.com/office/officeart/2005/8/layout/pList2"/>
    <dgm:cxn modelId="{F3EF01E8-A9BF-4F43-95B4-FFBFE60186C8}" type="presParOf" srcId="{F3C6EF98-C89A-468C-89D5-E3143F38D1E4}" destId="{74E4DD76-D6FF-497E-ABF5-2F788DF06CDF}" srcOrd="0" destOrd="0" presId="urn:microsoft.com/office/officeart/2005/8/layout/pList2"/>
    <dgm:cxn modelId="{465BFEAC-3300-468C-B2F2-65335EFF4A4B}" type="presParOf" srcId="{74E4DD76-D6FF-497E-ABF5-2F788DF06CDF}" destId="{6C301658-9F29-4656-8D7E-196C72AEEB4F}" srcOrd="0" destOrd="0" presId="urn:microsoft.com/office/officeart/2005/8/layout/pList2"/>
    <dgm:cxn modelId="{89C9DCE7-A3E1-45E2-8D18-30B8C53A338D}" type="presParOf" srcId="{74E4DD76-D6FF-497E-ABF5-2F788DF06CDF}" destId="{BC00C299-7159-4C23-AD46-11B53BD88435}" srcOrd="1" destOrd="0" presId="urn:microsoft.com/office/officeart/2005/8/layout/pList2"/>
    <dgm:cxn modelId="{A195C2F4-0D03-4F2C-8B97-8F3F4C66CDB5}" type="presParOf" srcId="{74E4DD76-D6FF-497E-ABF5-2F788DF06CDF}" destId="{1E272EA2-67A2-4B57-9419-626CD4F0955B}" srcOrd="2" destOrd="0" presId="urn:microsoft.com/office/officeart/2005/8/layout/pList2"/>
    <dgm:cxn modelId="{103DFDC3-48D6-49DE-9139-59C78899C254}" type="presParOf" srcId="{F3C6EF98-C89A-468C-89D5-E3143F38D1E4}" destId="{BB6CF895-A20C-4468-A557-6FFD51439A9D}" srcOrd="1" destOrd="0" presId="urn:microsoft.com/office/officeart/2005/8/layout/pList2"/>
    <dgm:cxn modelId="{D707F805-ACBD-4C46-A655-110E41854385}" type="presParOf" srcId="{F3C6EF98-C89A-468C-89D5-E3143F38D1E4}" destId="{5E7CC346-F92E-418E-95BC-714EFBD1793F}" srcOrd="2" destOrd="0" presId="urn:microsoft.com/office/officeart/2005/8/layout/pList2"/>
    <dgm:cxn modelId="{CD949658-F0C1-4C1D-B195-639CC6B55DFA}" type="presParOf" srcId="{5E7CC346-F92E-418E-95BC-714EFBD1793F}" destId="{A1765C0F-B2EE-4639-BE42-C48B4131F2E9}" srcOrd="0" destOrd="0" presId="urn:microsoft.com/office/officeart/2005/8/layout/pList2"/>
    <dgm:cxn modelId="{7C3065B2-F3B7-44F9-8A82-F0F5CE09A609}" type="presParOf" srcId="{5E7CC346-F92E-418E-95BC-714EFBD1793F}" destId="{668D24E2-F8E1-4F1A-9775-CFC595234529}" srcOrd="1" destOrd="0" presId="urn:microsoft.com/office/officeart/2005/8/layout/pList2"/>
    <dgm:cxn modelId="{0972CDC4-82A7-4B9E-97B2-08A504CE8F64}" type="presParOf" srcId="{5E7CC346-F92E-418E-95BC-714EFBD1793F}" destId="{A24ED7BB-3057-4DFE-A80C-7D2E46FB086C}" srcOrd="2" destOrd="0" presId="urn:microsoft.com/office/officeart/2005/8/layout/pList2"/>
    <dgm:cxn modelId="{0EA97B5A-D564-4D8A-934E-8C9AB8C91163}" type="presParOf" srcId="{F3C6EF98-C89A-468C-89D5-E3143F38D1E4}" destId="{ED4BE28B-92D3-41D8-A926-6F002A5BCFD8}" srcOrd="3" destOrd="0" presId="urn:microsoft.com/office/officeart/2005/8/layout/pList2"/>
    <dgm:cxn modelId="{23C6EF2C-0BB0-45E7-A2D8-9B9A7FEB1713}" type="presParOf" srcId="{F3C6EF98-C89A-468C-89D5-E3143F38D1E4}" destId="{E97E00ED-72C1-4F5F-B786-BF486A44F219}" srcOrd="4" destOrd="0" presId="urn:microsoft.com/office/officeart/2005/8/layout/pList2"/>
    <dgm:cxn modelId="{16A1F8A9-FCF9-40E3-8620-A0EEE367ABE1}" type="presParOf" srcId="{E97E00ED-72C1-4F5F-B786-BF486A44F219}" destId="{E45D5CDB-37AD-44A8-8941-B849937B0179}" srcOrd="0" destOrd="0" presId="urn:microsoft.com/office/officeart/2005/8/layout/pList2"/>
    <dgm:cxn modelId="{2EE1BF1B-B673-4C9F-8276-FE51F2167781}" type="presParOf" srcId="{E97E00ED-72C1-4F5F-B786-BF486A44F219}" destId="{2D37DEFB-3AA7-4393-B894-8F4C0D7403B1}" srcOrd="1" destOrd="0" presId="urn:microsoft.com/office/officeart/2005/8/layout/pList2"/>
    <dgm:cxn modelId="{518249FE-C6C0-43A5-8D7D-BD90C9E9921C}" type="presParOf" srcId="{E97E00ED-72C1-4F5F-B786-BF486A44F219}" destId="{6B194222-5F67-4754-A781-E3537212EB7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745C58-1F78-4A57-A4A3-BC44B7B2C15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37ECBE-46C1-4B57-AE36-C353EC410D06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0940D3AE-67B9-48A3-B1EE-E01CE82811F7}" type="parTrans" cxnId="{F79A4336-723B-4A29-8427-CF48258ADCA9}">
      <dgm:prSet/>
      <dgm:spPr/>
      <dgm:t>
        <a:bodyPr/>
        <a:lstStyle/>
        <a:p>
          <a:endParaRPr lang="ru-RU"/>
        </a:p>
      </dgm:t>
    </dgm:pt>
    <dgm:pt modelId="{B8B61A16-2392-48D5-9348-C139AA7FD061}" type="sibTrans" cxnId="{F79A4336-723B-4A29-8427-CF48258ADCA9}">
      <dgm:prSet/>
      <dgm:spPr/>
      <dgm:t>
        <a:bodyPr/>
        <a:lstStyle/>
        <a:p>
          <a:endParaRPr lang="ru-RU"/>
        </a:p>
      </dgm:t>
    </dgm:pt>
    <dgm:pt modelId="{0A168A15-6414-41CB-9DF1-493E78660350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</dgm:t>
    </dgm:pt>
    <dgm:pt modelId="{19D46995-B56D-4485-A79D-E1F75B23AEF2}" type="parTrans" cxnId="{B3A381AD-F7CE-4B0B-97CB-D05EF2153C9E}">
      <dgm:prSet/>
      <dgm:spPr/>
      <dgm:t>
        <a:bodyPr/>
        <a:lstStyle/>
        <a:p>
          <a:endParaRPr lang="ru-RU"/>
        </a:p>
      </dgm:t>
    </dgm:pt>
    <dgm:pt modelId="{66718E69-C767-42BC-9BAE-084E4481F9EB}" type="sibTrans" cxnId="{B3A381AD-F7CE-4B0B-97CB-D05EF2153C9E}">
      <dgm:prSet/>
      <dgm:spPr/>
      <dgm:t>
        <a:bodyPr/>
        <a:lstStyle/>
        <a:p>
          <a:endParaRPr lang="ru-RU"/>
        </a:p>
      </dgm:t>
    </dgm:pt>
    <dgm:pt modelId="{EEC97379-7502-4C6E-ABC1-9F805FA1B3FA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5D955B6D-C7B0-4447-BBE6-94797AF9D845}" type="parTrans" cxnId="{01CD27F4-EC51-431B-BA35-4737A9E70A3A}">
      <dgm:prSet/>
      <dgm:spPr/>
      <dgm:t>
        <a:bodyPr/>
        <a:lstStyle/>
        <a:p>
          <a:endParaRPr lang="ru-RU"/>
        </a:p>
      </dgm:t>
    </dgm:pt>
    <dgm:pt modelId="{82480E57-72B4-48BB-8E0B-6B8597DC3FD2}" type="sibTrans" cxnId="{01CD27F4-EC51-431B-BA35-4737A9E70A3A}">
      <dgm:prSet/>
      <dgm:spPr/>
      <dgm:t>
        <a:bodyPr/>
        <a:lstStyle/>
        <a:p>
          <a:endParaRPr lang="ru-RU"/>
        </a:p>
      </dgm:t>
    </dgm:pt>
    <dgm:pt modelId="{51C8A6C8-255D-402E-AD4F-A52B68A3AB70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</dgm:t>
    </dgm:pt>
    <dgm:pt modelId="{6B0E201D-8BE0-48ED-AAE5-AACEAA7DABD6}" type="parTrans" cxnId="{C4B10C0E-463B-4B1F-B65A-DD9EF05B5451}">
      <dgm:prSet/>
      <dgm:spPr/>
      <dgm:t>
        <a:bodyPr/>
        <a:lstStyle/>
        <a:p>
          <a:endParaRPr lang="ru-RU"/>
        </a:p>
      </dgm:t>
    </dgm:pt>
    <dgm:pt modelId="{4D6FD1FC-0202-4F11-90F4-A224D4403B16}" type="sibTrans" cxnId="{C4B10C0E-463B-4B1F-B65A-DD9EF05B5451}">
      <dgm:prSet/>
      <dgm:spPr/>
      <dgm:t>
        <a:bodyPr/>
        <a:lstStyle/>
        <a:p>
          <a:endParaRPr lang="ru-RU"/>
        </a:p>
      </dgm:t>
    </dgm:pt>
    <dgm:pt modelId="{EAE1D923-429A-4934-9BF4-58B52C998F3B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C5A26558-AFA4-4481-87B3-4B0917DAEBF1}" type="parTrans" cxnId="{24CE24DF-276E-46C8-9980-4C03CB20E3DA}">
      <dgm:prSet/>
      <dgm:spPr/>
      <dgm:t>
        <a:bodyPr/>
        <a:lstStyle/>
        <a:p>
          <a:endParaRPr lang="ru-RU"/>
        </a:p>
      </dgm:t>
    </dgm:pt>
    <dgm:pt modelId="{C229DDC0-BC33-4BF8-9C10-54720381D5A0}" type="sibTrans" cxnId="{24CE24DF-276E-46C8-9980-4C03CB20E3DA}">
      <dgm:prSet/>
      <dgm:spPr/>
      <dgm:t>
        <a:bodyPr/>
        <a:lstStyle/>
        <a:p>
          <a:endParaRPr lang="ru-RU"/>
        </a:p>
      </dgm:t>
    </dgm:pt>
    <dgm:pt modelId="{1DA2A23D-F348-43BF-A9CF-76B88D4CCB52}">
      <dgm:prSet phldrT="[Текст]" custT="1"/>
      <dgm:spPr/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</dgm:t>
    </dgm:pt>
    <dgm:pt modelId="{782017C8-2D82-47E5-A846-F4907A1579F4}" type="parTrans" cxnId="{653C0FBF-3237-4C17-9787-B910007836F7}">
      <dgm:prSet/>
      <dgm:spPr/>
      <dgm:t>
        <a:bodyPr/>
        <a:lstStyle/>
        <a:p>
          <a:endParaRPr lang="ru-RU"/>
        </a:p>
      </dgm:t>
    </dgm:pt>
    <dgm:pt modelId="{25073E32-3F8C-45BF-BC83-1E4028CBFD6A}" type="sibTrans" cxnId="{653C0FBF-3237-4C17-9787-B910007836F7}">
      <dgm:prSet/>
      <dgm:spPr/>
      <dgm:t>
        <a:bodyPr/>
        <a:lstStyle/>
        <a:p>
          <a:endParaRPr lang="ru-RU"/>
        </a:p>
      </dgm:t>
    </dgm:pt>
    <dgm:pt modelId="{168D78C0-8F7E-4810-8C55-E6BEB5AE6595}">
      <dgm:prSet custT="1"/>
      <dgm:spPr/>
      <dgm:t>
        <a:bodyPr/>
        <a:lstStyle/>
        <a:p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Объективное отсутствие нормативных требований к образованности дошкольника</a:t>
          </a:r>
        </a:p>
      </dgm:t>
    </dgm:pt>
    <dgm:pt modelId="{9AB9B5F7-0BA9-446A-B5D3-A58358F8AD7B}" type="parTrans" cxnId="{BD88CF37-AB8F-4D0C-B2FC-55AE2C6DCE67}">
      <dgm:prSet/>
      <dgm:spPr/>
      <dgm:t>
        <a:bodyPr/>
        <a:lstStyle/>
        <a:p>
          <a:endParaRPr lang="ru-RU"/>
        </a:p>
      </dgm:t>
    </dgm:pt>
    <dgm:pt modelId="{EF50EE4D-FAA6-4421-8779-29F3B7508341}" type="sibTrans" cxnId="{BD88CF37-AB8F-4D0C-B2FC-55AE2C6DCE67}">
      <dgm:prSet/>
      <dgm:spPr/>
      <dgm:t>
        <a:bodyPr/>
        <a:lstStyle/>
        <a:p>
          <a:endParaRPr lang="ru-RU"/>
        </a:p>
      </dgm:t>
    </dgm:pt>
    <dgm:pt modelId="{7B29636B-80BA-4C98-97BA-9F4B2282476F}">
      <dgm:prSet custT="1"/>
      <dgm:spPr/>
      <dgm:t>
        <a:bodyPr/>
        <a:lstStyle/>
        <a:p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Гибкость и вариативность развития ребенка данного возраста</a:t>
          </a:r>
        </a:p>
      </dgm:t>
    </dgm:pt>
    <dgm:pt modelId="{1E81A87E-0587-4E55-B5D0-3195CCA90F4A}" type="parTrans" cxnId="{AB3C193F-3F2A-41B6-9046-D38B4B6D514F}">
      <dgm:prSet/>
      <dgm:spPr/>
      <dgm:t>
        <a:bodyPr/>
        <a:lstStyle/>
        <a:p>
          <a:endParaRPr lang="ru-RU"/>
        </a:p>
      </dgm:t>
    </dgm:pt>
    <dgm:pt modelId="{A4DC5AF9-819B-4EEA-8A76-72198B9E8A2F}" type="sibTrans" cxnId="{AB3C193F-3F2A-41B6-9046-D38B4B6D514F}">
      <dgm:prSet/>
      <dgm:spPr/>
      <dgm:t>
        <a:bodyPr/>
        <a:lstStyle/>
        <a:p>
          <a:endParaRPr lang="ru-RU"/>
        </a:p>
      </dgm:t>
    </dgm:pt>
    <dgm:pt modelId="{5DF0D8A3-3F80-44EC-98FC-A2792D8EB596}">
      <dgm:prSet custT="1"/>
      <dgm:spPr/>
      <dgm:t>
        <a:bodyPr/>
        <a:lstStyle/>
        <a:p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Опасность переноса школьных подходов на дошкольное образование</a:t>
          </a:r>
        </a:p>
      </dgm:t>
    </dgm:pt>
    <dgm:pt modelId="{CF920431-E735-4EA3-B0AF-20ABA89A7C9A}" type="parTrans" cxnId="{BA6CE57D-1DE1-4C61-9FB6-4CC353F3C354}">
      <dgm:prSet/>
      <dgm:spPr/>
      <dgm:t>
        <a:bodyPr/>
        <a:lstStyle/>
        <a:p>
          <a:endParaRPr lang="ru-RU"/>
        </a:p>
      </dgm:t>
    </dgm:pt>
    <dgm:pt modelId="{31913A9C-7544-4130-B38E-07530D40426F}" type="sibTrans" cxnId="{BA6CE57D-1DE1-4C61-9FB6-4CC353F3C354}">
      <dgm:prSet/>
      <dgm:spPr/>
      <dgm:t>
        <a:bodyPr/>
        <a:lstStyle/>
        <a:p>
          <a:endParaRPr lang="ru-RU"/>
        </a:p>
      </dgm:t>
    </dgm:pt>
    <dgm:pt modelId="{F272AB22-9119-4D02-B4D5-96EE78E098EA}" type="pres">
      <dgm:prSet presAssocID="{AB745C58-1F78-4A57-A4A3-BC44B7B2C15D}" presName="linearFlow" presStyleCnt="0">
        <dgm:presLayoutVars>
          <dgm:dir/>
          <dgm:animLvl val="lvl"/>
          <dgm:resizeHandles val="exact"/>
        </dgm:presLayoutVars>
      </dgm:prSet>
      <dgm:spPr/>
    </dgm:pt>
    <dgm:pt modelId="{3A4334FB-961E-45B8-B7B0-ED6F659D556E}" type="pres">
      <dgm:prSet presAssocID="{8837ECBE-46C1-4B57-AE36-C353EC410D06}" presName="composite" presStyleCnt="0"/>
      <dgm:spPr/>
    </dgm:pt>
    <dgm:pt modelId="{301338C2-087B-48D2-9583-3C8B08AEB001}" type="pres">
      <dgm:prSet presAssocID="{8837ECBE-46C1-4B57-AE36-C353EC410D0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A827510-9391-49E1-AD2F-67B9A6140406}" type="pres">
      <dgm:prSet presAssocID="{8837ECBE-46C1-4B57-AE36-C353EC410D06}" presName="descendantText" presStyleLbl="alignAcc1" presStyleIdx="0" presStyleCnt="3" custLinFactNeighborX="800" custLinFactNeighborY="-4113">
        <dgm:presLayoutVars>
          <dgm:bulletEnabled val="1"/>
        </dgm:presLayoutVars>
      </dgm:prSet>
      <dgm:spPr/>
    </dgm:pt>
    <dgm:pt modelId="{35DB79BB-C87D-462F-9766-630A12B2959D}" type="pres">
      <dgm:prSet presAssocID="{B8B61A16-2392-48D5-9348-C139AA7FD061}" presName="sp" presStyleCnt="0"/>
      <dgm:spPr/>
    </dgm:pt>
    <dgm:pt modelId="{AD7B3F17-B525-4A6A-BB2B-1B1401BC42B8}" type="pres">
      <dgm:prSet presAssocID="{EEC97379-7502-4C6E-ABC1-9F805FA1B3FA}" presName="composite" presStyleCnt="0"/>
      <dgm:spPr/>
    </dgm:pt>
    <dgm:pt modelId="{F80B904F-D67D-48F7-A3C9-221FD8D92AF4}" type="pres">
      <dgm:prSet presAssocID="{EEC97379-7502-4C6E-ABC1-9F805FA1B3F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5D6B25-FBE8-4EA2-98E5-1AF8576ABA36}" type="pres">
      <dgm:prSet presAssocID="{EEC97379-7502-4C6E-ABC1-9F805FA1B3FA}" presName="descendantText" presStyleLbl="alignAcc1" presStyleIdx="1" presStyleCnt="3" custScaleY="93732">
        <dgm:presLayoutVars>
          <dgm:bulletEnabled val="1"/>
        </dgm:presLayoutVars>
      </dgm:prSet>
      <dgm:spPr/>
    </dgm:pt>
    <dgm:pt modelId="{471D8A33-E1D7-4EDF-8070-42638356067F}" type="pres">
      <dgm:prSet presAssocID="{82480E57-72B4-48BB-8E0B-6B8597DC3FD2}" presName="sp" presStyleCnt="0"/>
      <dgm:spPr/>
    </dgm:pt>
    <dgm:pt modelId="{0311C67A-7D30-4696-8421-4574BE8494B8}" type="pres">
      <dgm:prSet presAssocID="{EAE1D923-429A-4934-9BF4-58B52C998F3B}" presName="composite" presStyleCnt="0"/>
      <dgm:spPr/>
    </dgm:pt>
    <dgm:pt modelId="{75DAD126-72E9-42A9-B899-A5B9DC8D74DC}" type="pres">
      <dgm:prSet presAssocID="{EAE1D923-429A-4934-9BF4-58B52C998F3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9AA97AB-7CD8-4381-8D20-23B0704F53A0}" type="pres">
      <dgm:prSet presAssocID="{EAE1D923-429A-4934-9BF4-58B52C998F3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4B10C0E-463B-4B1F-B65A-DD9EF05B5451}" srcId="{EEC97379-7502-4C6E-ABC1-9F805FA1B3FA}" destId="{51C8A6C8-255D-402E-AD4F-A52B68A3AB70}" srcOrd="0" destOrd="0" parTransId="{6B0E201D-8BE0-48ED-AAE5-AACEAA7DABD6}" sibTransId="{4D6FD1FC-0202-4F11-90F4-A224D4403B16}"/>
    <dgm:cxn modelId="{13BECF14-9E74-426C-9975-A1C66893675F}" type="presOf" srcId="{7B29636B-80BA-4C98-97BA-9F4B2282476F}" destId="{285D6B25-FBE8-4EA2-98E5-1AF8576ABA36}" srcOrd="0" destOrd="1" presId="urn:microsoft.com/office/officeart/2005/8/layout/chevron2"/>
    <dgm:cxn modelId="{CF09AD23-CFBE-4A1D-8B74-B68A296F641B}" type="presOf" srcId="{EEC97379-7502-4C6E-ABC1-9F805FA1B3FA}" destId="{F80B904F-D67D-48F7-A3C9-221FD8D92AF4}" srcOrd="0" destOrd="0" presId="urn:microsoft.com/office/officeart/2005/8/layout/chevron2"/>
    <dgm:cxn modelId="{FD6F7727-A01D-457D-A56C-719932571634}" type="presOf" srcId="{51C8A6C8-255D-402E-AD4F-A52B68A3AB70}" destId="{285D6B25-FBE8-4EA2-98E5-1AF8576ABA36}" srcOrd="0" destOrd="0" presId="urn:microsoft.com/office/officeart/2005/8/layout/chevron2"/>
    <dgm:cxn modelId="{F79A4336-723B-4A29-8427-CF48258ADCA9}" srcId="{AB745C58-1F78-4A57-A4A3-BC44B7B2C15D}" destId="{8837ECBE-46C1-4B57-AE36-C353EC410D06}" srcOrd="0" destOrd="0" parTransId="{0940D3AE-67B9-48A3-B1EE-E01CE82811F7}" sibTransId="{B8B61A16-2392-48D5-9348-C139AA7FD061}"/>
    <dgm:cxn modelId="{BD88CF37-AB8F-4D0C-B2FC-55AE2C6DCE67}" srcId="{8837ECBE-46C1-4B57-AE36-C353EC410D06}" destId="{168D78C0-8F7E-4810-8C55-E6BEB5AE6595}" srcOrd="1" destOrd="0" parTransId="{9AB9B5F7-0BA9-446A-B5D3-A58358F8AD7B}" sibTransId="{EF50EE4D-FAA6-4421-8779-29F3B7508341}"/>
    <dgm:cxn modelId="{0164E93B-524E-4057-8051-AE88409AAA35}" type="presOf" srcId="{168D78C0-8F7E-4810-8C55-E6BEB5AE6595}" destId="{8A827510-9391-49E1-AD2F-67B9A6140406}" srcOrd="0" destOrd="1" presId="urn:microsoft.com/office/officeart/2005/8/layout/chevron2"/>
    <dgm:cxn modelId="{1F2CD33C-6141-4AAF-99D1-BCAF080498B9}" type="presOf" srcId="{8837ECBE-46C1-4B57-AE36-C353EC410D06}" destId="{301338C2-087B-48D2-9583-3C8B08AEB001}" srcOrd="0" destOrd="0" presId="urn:microsoft.com/office/officeart/2005/8/layout/chevron2"/>
    <dgm:cxn modelId="{AB3C193F-3F2A-41B6-9046-D38B4B6D514F}" srcId="{EEC97379-7502-4C6E-ABC1-9F805FA1B3FA}" destId="{7B29636B-80BA-4C98-97BA-9F4B2282476F}" srcOrd="1" destOrd="0" parTransId="{1E81A87E-0587-4E55-B5D0-3195CCA90F4A}" sibTransId="{A4DC5AF9-819B-4EEA-8A76-72198B9E8A2F}"/>
    <dgm:cxn modelId="{CC82BA79-DFC2-4E79-9EF0-6B707B4ED7CA}" type="presOf" srcId="{0A168A15-6414-41CB-9DF1-493E78660350}" destId="{8A827510-9391-49E1-AD2F-67B9A6140406}" srcOrd="0" destOrd="0" presId="urn:microsoft.com/office/officeart/2005/8/layout/chevron2"/>
    <dgm:cxn modelId="{BA6CE57D-1DE1-4C61-9FB6-4CC353F3C354}" srcId="{EAE1D923-429A-4934-9BF4-58B52C998F3B}" destId="{5DF0D8A3-3F80-44EC-98FC-A2792D8EB596}" srcOrd="1" destOrd="0" parTransId="{CF920431-E735-4EA3-B0AF-20ABA89A7C9A}" sibTransId="{31913A9C-7544-4130-B38E-07530D40426F}"/>
    <dgm:cxn modelId="{2F27D091-23D8-411C-B2B8-59534FAB39FE}" type="presOf" srcId="{1DA2A23D-F348-43BF-A9CF-76B88D4CCB52}" destId="{99AA97AB-7CD8-4381-8D20-23B0704F53A0}" srcOrd="0" destOrd="0" presId="urn:microsoft.com/office/officeart/2005/8/layout/chevron2"/>
    <dgm:cxn modelId="{B3A381AD-F7CE-4B0B-97CB-D05EF2153C9E}" srcId="{8837ECBE-46C1-4B57-AE36-C353EC410D06}" destId="{0A168A15-6414-41CB-9DF1-493E78660350}" srcOrd="0" destOrd="0" parTransId="{19D46995-B56D-4485-A79D-E1F75B23AEF2}" sibTransId="{66718E69-C767-42BC-9BAE-084E4481F9EB}"/>
    <dgm:cxn modelId="{43EE50BD-3A4E-48EA-9DC3-B0EE9878F3FB}" type="presOf" srcId="{EAE1D923-429A-4934-9BF4-58B52C998F3B}" destId="{75DAD126-72E9-42A9-B899-A5B9DC8D74DC}" srcOrd="0" destOrd="0" presId="urn:microsoft.com/office/officeart/2005/8/layout/chevron2"/>
    <dgm:cxn modelId="{653C0FBF-3237-4C17-9787-B910007836F7}" srcId="{EAE1D923-429A-4934-9BF4-58B52C998F3B}" destId="{1DA2A23D-F348-43BF-A9CF-76B88D4CCB52}" srcOrd="0" destOrd="0" parTransId="{782017C8-2D82-47E5-A846-F4907A1579F4}" sibTransId="{25073E32-3F8C-45BF-BC83-1E4028CBFD6A}"/>
    <dgm:cxn modelId="{24CE24DF-276E-46C8-9980-4C03CB20E3DA}" srcId="{AB745C58-1F78-4A57-A4A3-BC44B7B2C15D}" destId="{EAE1D923-429A-4934-9BF4-58B52C998F3B}" srcOrd="2" destOrd="0" parTransId="{C5A26558-AFA4-4481-87B3-4B0917DAEBF1}" sibTransId="{C229DDC0-BC33-4BF8-9C10-54720381D5A0}"/>
    <dgm:cxn modelId="{CDB48EDF-BA71-4DCA-8B6D-5CC0140D0B1D}" type="presOf" srcId="{AB745C58-1F78-4A57-A4A3-BC44B7B2C15D}" destId="{F272AB22-9119-4D02-B4D5-96EE78E098EA}" srcOrd="0" destOrd="0" presId="urn:microsoft.com/office/officeart/2005/8/layout/chevron2"/>
    <dgm:cxn modelId="{65A950ED-E1F0-4276-A99D-930311BDE0F5}" type="presOf" srcId="{5DF0D8A3-3F80-44EC-98FC-A2792D8EB596}" destId="{99AA97AB-7CD8-4381-8D20-23B0704F53A0}" srcOrd="0" destOrd="1" presId="urn:microsoft.com/office/officeart/2005/8/layout/chevron2"/>
    <dgm:cxn modelId="{01CD27F4-EC51-431B-BA35-4737A9E70A3A}" srcId="{AB745C58-1F78-4A57-A4A3-BC44B7B2C15D}" destId="{EEC97379-7502-4C6E-ABC1-9F805FA1B3FA}" srcOrd="1" destOrd="0" parTransId="{5D955B6D-C7B0-4447-BBE6-94797AF9D845}" sibTransId="{82480E57-72B4-48BB-8E0B-6B8597DC3FD2}"/>
    <dgm:cxn modelId="{E4865952-D73E-40B9-81AE-56A3482D196D}" type="presParOf" srcId="{F272AB22-9119-4D02-B4D5-96EE78E098EA}" destId="{3A4334FB-961E-45B8-B7B0-ED6F659D556E}" srcOrd="0" destOrd="0" presId="urn:microsoft.com/office/officeart/2005/8/layout/chevron2"/>
    <dgm:cxn modelId="{2F086DC6-F9DC-4810-82C6-EEB76E005F13}" type="presParOf" srcId="{3A4334FB-961E-45B8-B7B0-ED6F659D556E}" destId="{301338C2-087B-48D2-9583-3C8B08AEB001}" srcOrd="0" destOrd="0" presId="urn:microsoft.com/office/officeart/2005/8/layout/chevron2"/>
    <dgm:cxn modelId="{F8966032-884E-4437-B1D5-7EA0FD206CFF}" type="presParOf" srcId="{3A4334FB-961E-45B8-B7B0-ED6F659D556E}" destId="{8A827510-9391-49E1-AD2F-67B9A6140406}" srcOrd="1" destOrd="0" presId="urn:microsoft.com/office/officeart/2005/8/layout/chevron2"/>
    <dgm:cxn modelId="{53C31170-DFBB-4C7B-AE06-41793CB0C75C}" type="presParOf" srcId="{F272AB22-9119-4D02-B4D5-96EE78E098EA}" destId="{35DB79BB-C87D-462F-9766-630A12B2959D}" srcOrd="1" destOrd="0" presId="urn:microsoft.com/office/officeart/2005/8/layout/chevron2"/>
    <dgm:cxn modelId="{F6618481-8DA3-4C22-B566-F9D13CE6D6B9}" type="presParOf" srcId="{F272AB22-9119-4D02-B4D5-96EE78E098EA}" destId="{AD7B3F17-B525-4A6A-BB2B-1B1401BC42B8}" srcOrd="2" destOrd="0" presId="urn:microsoft.com/office/officeart/2005/8/layout/chevron2"/>
    <dgm:cxn modelId="{7D3A9BF4-2986-4685-833C-5EDB9B6431FA}" type="presParOf" srcId="{AD7B3F17-B525-4A6A-BB2B-1B1401BC42B8}" destId="{F80B904F-D67D-48F7-A3C9-221FD8D92AF4}" srcOrd="0" destOrd="0" presId="urn:microsoft.com/office/officeart/2005/8/layout/chevron2"/>
    <dgm:cxn modelId="{DEA589EE-3592-4B89-A6F7-B9C05B44D280}" type="presParOf" srcId="{AD7B3F17-B525-4A6A-BB2B-1B1401BC42B8}" destId="{285D6B25-FBE8-4EA2-98E5-1AF8576ABA36}" srcOrd="1" destOrd="0" presId="urn:microsoft.com/office/officeart/2005/8/layout/chevron2"/>
    <dgm:cxn modelId="{A415832E-F478-400B-B906-7443817CC03A}" type="presParOf" srcId="{F272AB22-9119-4D02-B4D5-96EE78E098EA}" destId="{471D8A33-E1D7-4EDF-8070-42638356067F}" srcOrd="3" destOrd="0" presId="urn:microsoft.com/office/officeart/2005/8/layout/chevron2"/>
    <dgm:cxn modelId="{8C7B713D-205C-453C-9331-AB664812047C}" type="presParOf" srcId="{F272AB22-9119-4D02-B4D5-96EE78E098EA}" destId="{0311C67A-7D30-4696-8421-4574BE8494B8}" srcOrd="4" destOrd="0" presId="urn:microsoft.com/office/officeart/2005/8/layout/chevron2"/>
    <dgm:cxn modelId="{AD6CADB2-DE9A-4BE1-933C-E486C6D9EE57}" type="presParOf" srcId="{0311C67A-7D30-4696-8421-4574BE8494B8}" destId="{75DAD126-72E9-42A9-B899-A5B9DC8D74DC}" srcOrd="0" destOrd="0" presId="urn:microsoft.com/office/officeart/2005/8/layout/chevron2"/>
    <dgm:cxn modelId="{92374A78-F46C-46C4-9655-E112767F1B58}" type="presParOf" srcId="{0311C67A-7D30-4696-8421-4574BE8494B8}" destId="{99AA97AB-7CD8-4381-8D20-23B0704F53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47238C-1BB5-443B-BBE7-BD8C01B52624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</dgm:pt>
    <dgm:pt modelId="{3A89FE05-35EA-4F82-A9E0-97D5FEDB6EE7}">
      <dgm:prSet phldrT="[Текст]" custT="1"/>
      <dgm:spPr/>
      <dgm:t>
        <a:bodyPr/>
        <a:lstStyle/>
        <a:p>
          <a:r>
            <a:rPr lang="ru-RU" sz="3600" b="1" dirty="0">
              <a:latin typeface="Georgia" pitchFamily="18" charset="0"/>
            </a:rPr>
            <a:t>Системно-деятельностный подход</a:t>
          </a:r>
        </a:p>
      </dgm:t>
    </dgm:pt>
    <dgm:pt modelId="{0C0345A0-AE45-4DE1-BDC2-1132E56077EF}" type="parTrans" cxnId="{065B6C21-3F00-4224-89B3-E5BBA644790F}">
      <dgm:prSet/>
      <dgm:spPr/>
      <dgm:t>
        <a:bodyPr/>
        <a:lstStyle/>
        <a:p>
          <a:endParaRPr lang="ru-RU"/>
        </a:p>
      </dgm:t>
    </dgm:pt>
    <dgm:pt modelId="{E0AA53E0-CB8D-49E0-A05C-2CF5ED44F369}" type="sibTrans" cxnId="{065B6C21-3F00-4224-89B3-E5BBA644790F}">
      <dgm:prSet/>
      <dgm:spPr/>
      <dgm:t>
        <a:bodyPr/>
        <a:lstStyle/>
        <a:p>
          <a:endParaRPr lang="ru-RU"/>
        </a:p>
      </dgm:t>
    </dgm:pt>
    <dgm:pt modelId="{1C6CFCB5-C8F9-4CC2-B34C-6F7EE5763AE4}">
      <dgm:prSet phldrT="[Текст]" custT="1"/>
      <dgm:spPr/>
      <dgm:t>
        <a:bodyPr/>
        <a:lstStyle/>
        <a:p>
          <a:r>
            <a:rPr lang="ru-RU" sz="3600" b="1" dirty="0">
              <a:latin typeface="Georgia" pitchFamily="18" charset="0"/>
            </a:rPr>
            <a:t>Субъектно-деятельностный подход</a:t>
          </a:r>
        </a:p>
      </dgm:t>
    </dgm:pt>
    <dgm:pt modelId="{DF76FDF3-2095-45BE-B31D-47D10E08C365}" type="parTrans" cxnId="{375F1396-C770-485A-926A-74FC5735CBE3}">
      <dgm:prSet/>
      <dgm:spPr/>
      <dgm:t>
        <a:bodyPr/>
        <a:lstStyle/>
        <a:p>
          <a:endParaRPr lang="ru-RU"/>
        </a:p>
      </dgm:t>
    </dgm:pt>
    <dgm:pt modelId="{B3382880-BD82-40A7-92A6-0D48F2AABDD7}" type="sibTrans" cxnId="{375F1396-C770-485A-926A-74FC5735CBE3}">
      <dgm:prSet/>
      <dgm:spPr/>
      <dgm:t>
        <a:bodyPr/>
        <a:lstStyle/>
        <a:p>
          <a:endParaRPr lang="ru-RU"/>
        </a:p>
      </dgm:t>
    </dgm:pt>
    <dgm:pt modelId="{D105747D-72C9-4F1D-819E-301A2C534199}">
      <dgm:prSet/>
      <dgm:spPr/>
      <dgm:t>
        <a:bodyPr/>
        <a:lstStyle/>
        <a:p>
          <a:r>
            <a:rPr lang="ru-RU" b="1" dirty="0">
              <a:latin typeface="Georgia" pitchFamily="18" charset="0"/>
            </a:rPr>
            <a:t>Гуманитарная феноменология детства</a:t>
          </a:r>
        </a:p>
      </dgm:t>
    </dgm:pt>
    <dgm:pt modelId="{7FF7C1BE-E582-448D-9454-3E80A57FACDD}" type="parTrans" cxnId="{64080AD2-9C82-40FD-93F4-172695E32280}">
      <dgm:prSet/>
      <dgm:spPr/>
      <dgm:t>
        <a:bodyPr/>
        <a:lstStyle/>
        <a:p>
          <a:endParaRPr lang="ru-RU"/>
        </a:p>
      </dgm:t>
    </dgm:pt>
    <dgm:pt modelId="{8E26275A-07F5-41F0-AB65-F40F34440AA3}" type="sibTrans" cxnId="{64080AD2-9C82-40FD-93F4-172695E32280}">
      <dgm:prSet/>
      <dgm:spPr/>
      <dgm:t>
        <a:bodyPr/>
        <a:lstStyle/>
        <a:p>
          <a:endParaRPr lang="ru-RU"/>
        </a:p>
      </dgm:t>
    </dgm:pt>
    <dgm:pt modelId="{EB15B308-EF3D-4D23-AF31-FBBF7A4A4482}" type="pres">
      <dgm:prSet presAssocID="{4F47238C-1BB5-443B-BBE7-BD8C01B52624}" presName="diagram" presStyleCnt="0">
        <dgm:presLayoutVars>
          <dgm:dir/>
          <dgm:resizeHandles val="exact"/>
        </dgm:presLayoutVars>
      </dgm:prSet>
      <dgm:spPr/>
    </dgm:pt>
    <dgm:pt modelId="{F20151F2-846A-4D56-8BB9-515DD96158EF}" type="pres">
      <dgm:prSet presAssocID="{3A89FE05-35EA-4F82-A9E0-97D5FEDB6EE7}" presName="node" presStyleLbl="node1" presStyleIdx="0" presStyleCnt="3">
        <dgm:presLayoutVars>
          <dgm:bulletEnabled val="1"/>
        </dgm:presLayoutVars>
      </dgm:prSet>
      <dgm:spPr/>
    </dgm:pt>
    <dgm:pt modelId="{34AAB8A8-E07F-4E4D-B5B2-2C60532EC575}" type="pres">
      <dgm:prSet presAssocID="{E0AA53E0-CB8D-49E0-A05C-2CF5ED44F369}" presName="sibTrans" presStyleCnt="0"/>
      <dgm:spPr/>
    </dgm:pt>
    <dgm:pt modelId="{6930B47B-2E95-49E3-86E4-9492013C764B}" type="pres">
      <dgm:prSet presAssocID="{1C6CFCB5-C8F9-4CC2-B34C-6F7EE5763AE4}" presName="node" presStyleLbl="node1" presStyleIdx="1" presStyleCnt="3" custScaleX="127705">
        <dgm:presLayoutVars>
          <dgm:bulletEnabled val="1"/>
        </dgm:presLayoutVars>
      </dgm:prSet>
      <dgm:spPr/>
    </dgm:pt>
    <dgm:pt modelId="{D04B01EA-A49B-4B0F-A69E-E737D0EC9596}" type="pres">
      <dgm:prSet presAssocID="{B3382880-BD82-40A7-92A6-0D48F2AABDD7}" presName="sibTrans" presStyleCnt="0"/>
      <dgm:spPr/>
    </dgm:pt>
    <dgm:pt modelId="{27CD245E-DA0D-433D-BA62-534C872B44F5}" type="pres">
      <dgm:prSet presAssocID="{D105747D-72C9-4F1D-819E-301A2C534199}" presName="node" presStyleLbl="node1" presStyleIdx="2" presStyleCnt="3" custLinFactNeighborX="-3122" custLinFactNeighborY="-11142">
        <dgm:presLayoutVars>
          <dgm:bulletEnabled val="1"/>
        </dgm:presLayoutVars>
      </dgm:prSet>
      <dgm:spPr/>
    </dgm:pt>
  </dgm:ptLst>
  <dgm:cxnLst>
    <dgm:cxn modelId="{065B6C21-3F00-4224-89B3-E5BBA644790F}" srcId="{4F47238C-1BB5-443B-BBE7-BD8C01B52624}" destId="{3A89FE05-35EA-4F82-A9E0-97D5FEDB6EE7}" srcOrd="0" destOrd="0" parTransId="{0C0345A0-AE45-4DE1-BDC2-1132E56077EF}" sibTransId="{E0AA53E0-CB8D-49E0-A05C-2CF5ED44F369}"/>
    <dgm:cxn modelId="{9F574535-EBE2-412B-9D9C-174F35107B5F}" type="presOf" srcId="{4F47238C-1BB5-443B-BBE7-BD8C01B52624}" destId="{EB15B308-EF3D-4D23-AF31-FBBF7A4A4482}" srcOrd="0" destOrd="0" presId="urn:microsoft.com/office/officeart/2005/8/layout/default"/>
    <dgm:cxn modelId="{375F1396-C770-485A-926A-74FC5735CBE3}" srcId="{4F47238C-1BB5-443B-BBE7-BD8C01B52624}" destId="{1C6CFCB5-C8F9-4CC2-B34C-6F7EE5763AE4}" srcOrd="1" destOrd="0" parTransId="{DF76FDF3-2095-45BE-B31D-47D10E08C365}" sibTransId="{B3382880-BD82-40A7-92A6-0D48F2AABDD7}"/>
    <dgm:cxn modelId="{A6FDF4A2-9653-4DA2-A0FF-D11A016385C4}" type="presOf" srcId="{D105747D-72C9-4F1D-819E-301A2C534199}" destId="{27CD245E-DA0D-433D-BA62-534C872B44F5}" srcOrd="0" destOrd="0" presId="urn:microsoft.com/office/officeart/2005/8/layout/default"/>
    <dgm:cxn modelId="{87A63DA5-EF69-4DA3-94FF-24CA9B980AFC}" type="presOf" srcId="{1C6CFCB5-C8F9-4CC2-B34C-6F7EE5763AE4}" destId="{6930B47B-2E95-49E3-86E4-9492013C764B}" srcOrd="0" destOrd="0" presId="urn:microsoft.com/office/officeart/2005/8/layout/default"/>
    <dgm:cxn modelId="{64080AD2-9C82-40FD-93F4-172695E32280}" srcId="{4F47238C-1BB5-443B-BBE7-BD8C01B52624}" destId="{D105747D-72C9-4F1D-819E-301A2C534199}" srcOrd="2" destOrd="0" parTransId="{7FF7C1BE-E582-448D-9454-3E80A57FACDD}" sibTransId="{8E26275A-07F5-41F0-AB65-F40F34440AA3}"/>
    <dgm:cxn modelId="{8C123DF2-EF9F-4C9A-8537-37D7E5173435}" type="presOf" srcId="{3A89FE05-35EA-4F82-A9E0-97D5FEDB6EE7}" destId="{F20151F2-846A-4D56-8BB9-515DD96158EF}" srcOrd="0" destOrd="0" presId="urn:microsoft.com/office/officeart/2005/8/layout/default"/>
    <dgm:cxn modelId="{2258AEBF-6740-4286-ADD0-82AD447E9A10}" type="presParOf" srcId="{EB15B308-EF3D-4D23-AF31-FBBF7A4A4482}" destId="{F20151F2-846A-4D56-8BB9-515DD96158EF}" srcOrd="0" destOrd="0" presId="urn:microsoft.com/office/officeart/2005/8/layout/default"/>
    <dgm:cxn modelId="{DAF9AB0E-8614-4254-9B65-6777247E5354}" type="presParOf" srcId="{EB15B308-EF3D-4D23-AF31-FBBF7A4A4482}" destId="{34AAB8A8-E07F-4E4D-B5B2-2C60532EC575}" srcOrd="1" destOrd="0" presId="urn:microsoft.com/office/officeart/2005/8/layout/default"/>
    <dgm:cxn modelId="{94C0E7D1-DC17-4CAF-98D4-A3510DADD9BE}" type="presParOf" srcId="{EB15B308-EF3D-4D23-AF31-FBBF7A4A4482}" destId="{6930B47B-2E95-49E3-86E4-9492013C764B}" srcOrd="2" destOrd="0" presId="urn:microsoft.com/office/officeart/2005/8/layout/default"/>
    <dgm:cxn modelId="{DD8F4C1A-92F1-4A9B-9208-8642BAC445D2}" type="presParOf" srcId="{EB15B308-EF3D-4D23-AF31-FBBF7A4A4482}" destId="{D04B01EA-A49B-4B0F-A69E-E737D0EC9596}" srcOrd="3" destOrd="0" presId="urn:microsoft.com/office/officeart/2005/8/layout/default"/>
    <dgm:cxn modelId="{7CB9799D-0782-4FE5-BBD6-6DCCB67994B4}" type="presParOf" srcId="{EB15B308-EF3D-4D23-AF31-FBBF7A4A4482}" destId="{27CD245E-DA0D-433D-BA62-534C872B44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B829D5-AFF6-45E6-9B9C-CB7BE58580F3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57801F-5B86-4EA9-B48F-0C7EAD7819B6}">
      <dgm:prSet phldrT="[Текст]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Результат образования</a:t>
          </a:r>
        </a:p>
      </dgm:t>
    </dgm:pt>
    <dgm:pt modelId="{D2ACC40B-7E40-4C85-BF0F-DA5B57AC5CEE}" type="parTrans" cxnId="{37488910-8E90-485F-A8EF-18FF5BE16467}">
      <dgm:prSet/>
      <dgm:spPr/>
      <dgm:t>
        <a:bodyPr/>
        <a:lstStyle/>
        <a:p>
          <a:endParaRPr lang="ru-RU"/>
        </a:p>
      </dgm:t>
    </dgm:pt>
    <dgm:pt modelId="{4A81CD05-7899-4242-82FB-27E822A9260E}" type="sibTrans" cxnId="{37488910-8E90-485F-A8EF-18FF5BE16467}">
      <dgm:prSet/>
      <dgm:spPr/>
      <dgm:t>
        <a:bodyPr/>
        <a:lstStyle/>
        <a:p>
          <a:endParaRPr lang="ru-RU"/>
        </a:p>
      </dgm:t>
    </dgm:pt>
    <dgm:pt modelId="{2334D540-027A-4E9A-B7EB-13FF1070E57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Компетенция – знание в действии</a:t>
          </a:r>
        </a:p>
      </dgm:t>
    </dgm:pt>
    <dgm:pt modelId="{41CCBE96-85B9-4C68-8808-70EBC69D8770}" type="parTrans" cxnId="{868E0682-B5EA-4270-8DD5-2FE391AEEC07}">
      <dgm:prSet/>
      <dgm:spPr/>
      <dgm:t>
        <a:bodyPr/>
        <a:lstStyle/>
        <a:p>
          <a:endParaRPr lang="ru-RU"/>
        </a:p>
      </dgm:t>
    </dgm:pt>
    <dgm:pt modelId="{5A869EC5-AA4D-440F-B643-CE41A26EE3DA}" type="sibTrans" cxnId="{868E0682-B5EA-4270-8DD5-2FE391AEEC07}">
      <dgm:prSet/>
      <dgm:spPr/>
      <dgm:t>
        <a:bodyPr/>
        <a:lstStyle/>
        <a:p>
          <a:endParaRPr lang="ru-RU"/>
        </a:p>
      </dgm:t>
    </dgm:pt>
    <dgm:pt modelId="{9D5DED94-A4A4-4B44-990D-BC16BFDD51D0}" type="pres">
      <dgm:prSet presAssocID="{E9B829D5-AFF6-45E6-9B9C-CB7BE58580F3}" presName="diagram" presStyleCnt="0">
        <dgm:presLayoutVars>
          <dgm:dir/>
          <dgm:resizeHandles val="exact"/>
        </dgm:presLayoutVars>
      </dgm:prSet>
      <dgm:spPr/>
    </dgm:pt>
    <dgm:pt modelId="{23133D53-0C9F-44B1-B220-734F948853A7}" type="pres">
      <dgm:prSet presAssocID="{3057801F-5B86-4EA9-B48F-0C7EAD7819B6}" presName="arrow" presStyleLbl="node1" presStyleIdx="0" presStyleCnt="2">
        <dgm:presLayoutVars>
          <dgm:bulletEnabled val="1"/>
        </dgm:presLayoutVars>
      </dgm:prSet>
      <dgm:spPr/>
    </dgm:pt>
    <dgm:pt modelId="{93187488-4436-4061-9073-0AC1B8B8A2E6}" type="pres">
      <dgm:prSet presAssocID="{2334D540-027A-4E9A-B7EB-13FF1070E570}" presName="arrow" presStyleLbl="node1" presStyleIdx="1" presStyleCnt="2">
        <dgm:presLayoutVars>
          <dgm:bulletEnabled val="1"/>
        </dgm:presLayoutVars>
      </dgm:prSet>
      <dgm:spPr/>
    </dgm:pt>
  </dgm:ptLst>
  <dgm:cxnLst>
    <dgm:cxn modelId="{37488910-8E90-485F-A8EF-18FF5BE16467}" srcId="{E9B829D5-AFF6-45E6-9B9C-CB7BE58580F3}" destId="{3057801F-5B86-4EA9-B48F-0C7EAD7819B6}" srcOrd="0" destOrd="0" parTransId="{D2ACC40B-7E40-4C85-BF0F-DA5B57AC5CEE}" sibTransId="{4A81CD05-7899-4242-82FB-27E822A9260E}"/>
    <dgm:cxn modelId="{8EFDA747-471F-47AE-9B3C-CEA5610EF007}" type="presOf" srcId="{2334D540-027A-4E9A-B7EB-13FF1070E570}" destId="{93187488-4436-4061-9073-0AC1B8B8A2E6}" srcOrd="0" destOrd="0" presId="urn:microsoft.com/office/officeart/2005/8/layout/arrow5"/>
    <dgm:cxn modelId="{868E0682-B5EA-4270-8DD5-2FE391AEEC07}" srcId="{E9B829D5-AFF6-45E6-9B9C-CB7BE58580F3}" destId="{2334D540-027A-4E9A-B7EB-13FF1070E570}" srcOrd="1" destOrd="0" parTransId="{41CCBE96-85B9-4C68-8808-70EBC69D8770}" sibTransId="{5A869EC5-AA4D-440F-B643-CE41A26EE3DA}"/>
    <dgm:cxn modelId="{2E63B799-A732-4E3C-B110-748AC8AFD428}" type="presOf" srcId="{E9B829D5-AFF6-45E6-9B9C-CB7BE58580F3}" destId="{9D5DED94-A4A4-4B44-990D-BC16BFDD51D0}" srcOrd="0" destOrd="0" presId="urn:microsoft.com/office/officeart/2005/8/layout/arrow5"/>
    <dgm:cxn modelId="{AB82D7E5-9CFD-4871-9BB5-B53071E77DF2}" type="presOf" srcId="{3057801F-5B86-4EA9-B48F-0C7EAD7819B6}" destId="{23133D53-0C9F-44B1-B220-734F948853A7}" srcOrd="0" destOrd="0" presId="urn:microsoft.com/office/officeart/2005/8/layout/arrow5"/>
    <dgm:cxn modelId="{F0B8FBEA-7EF9-4D1D-AC00-E8AD51BB7AEE}" type="presParOf" srcId="{9D5DED94-A4A4-4B44-990D-BC16BFDD51D0}" destId="{23133D53-0C9F-44B1-B220-734F948853A7}" srcOrd="0" destOrd="0" presId="urn:microsoft.com/office/officeart/2005/8/layout/arrow5"/>
    <dgm:cxn modelId="{4BC64E79-6CAC-4A79-9AE2-54B3B2A675B2}" type="presParOf" srcId="{9D5DED94-A4A4-4B44-990D-BC16BFDD51D0}" destId="{93187488-4436-4061-9073-0AC1B8B8A2E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3E5B90-0DE4-476E-9EB9-D35FF43C7549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0886FA-4930-4041-ADC4-27DFB48C21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Выделяются</a:t>
          </a:r>
          <a:r>
            <a: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типичные задачи, которые способен решить ребенок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0F578B93-D900-4203-B41F-4A9C2BE03656}" type="parTrans" cxnId="{E6B2807C-51E6-41D6-BFCF-D0694CEE577C}">
      <dgm:prSet/>
      <dgm:spPr/>
      <dgm:t>
        <a:bodyPr/>
        <a:lstStyle/>
        <a:p>
          <a:endParaRPr lang="ru-RU"/>
        </a:p>
      </dgm:t>
    </dgm:pt>
    <dgm:pt modelId="{FE479DB3-7BBD-4ADB-9B83-AB4553167D58}" type="sibTrans" cxnId="{E6B2807C-51E6-41D6-BFCF-D0694CEE577C}">
      <dgm:prSet/>
      <dgm:spPr/>
      <dgm:t>
        <a:bodyPr/>
        <a:lstStyle/>
        <a:p>
          <a:endParaRPr lang="ru-RU"/>
        </a:p>
      </dgm:t>
    </dgm:pt>
    <dgm:pt modelId="{8D54788E-4DC3-4119-8817-D210B6B5CB1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Может привлечь сверстников к общению</a:t>
          </a:r>
        </a:p>
      </dgm:t>
    </dgm:pt>
    <dgm:pt modelId="{5660E129-2882-4218-A5AD-6E1334B7A70E}" type="parTrans" cxnId="{83BF0FE3-93BA-4003-B754-77A212262D03}">
      <dgm:prSet/>
      <dgm:spPr/>
      <dgm:t>
        <a:bodyPr/>
        <a:lstStyle/>
        <a:p>
          <a:endParaRPr lang="ru-RU"/>
        </a:p>
      </dgm:t>
    </dgm:pt>
    <dgm:pt modelId="{86502CEC-ADD2-403C-8E07-2F51EAFE658F}" type="sibTrans" cxnId="{83BF0FE3-93BA-4003-B754-77A212262D03}">
      <dgm:prSet/>
      <dgm:spPr/>
      <dgm:t>
        <a:bodyPr/>
        <a:lstStyle/>
        <a:p>
          <a:endParaRPr lang="ru-RU"/>
        </a:p>
      </dgm:t>
    </dgm:pt>
    <dgm:pt modelId="{03C5FB39-405E-4189-B632-671B779E14DA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Экспериментирует в создании художественного образа</a:t>
          </a:r>
        </a:p>
      </dgm:t>
    </dgm:pt>
    <dgm:pt modelId="{F7BF2C97-6BB6-4511-932F-A20B79292A57}" type="parTrans" cxnId="{FA6D8CB8-4B26-4F10-9A64-DDDFC2DBCF5C}">
      <dgm:prSet/>
      <dgm:spPr/>
      <dgm:t>
        <a:bodyPr/>
        <a:lstStyle/>
        <a:p>
          <a:endParaRPr lang="ru-RU"/>
        </a:p>
      </dgm:t>
    </dgm:pt>
    <dgm:pt modelId="{266C999F-8A86-42ED-980B-9842FDBC0384}" type="sibTrans" cxnId="{FA6D8CB8-4B26-4F10-9A64-DDDFC2DBCF5C}">
      <dgm:prSet/>
      <dgm:spPr/>
      <dgm:t>
        <a:bodyPr/>
        <a:lstStyle/>
        <a:p>
          <a:endParaRPr lang="ru-RU"/>
        </a:p>
      </dgm:t>
    </dgm:pt>
    <dgm:pt modelId="{6C67B017-526B-47F6-85B0-26B8AD42AF7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Выразительно исполняет литературные произведения</a:t>
          </a:r>
        </a:p>
      </dgm:t>
    </dgm:pt>
    <dgm:pt modelId="{F5A30A7B-DC08-413E-995B-BB13306B80B1}" type="parTrans" cxnId="{ABDD3724-853C-4EB7-AB2F-AC13F1509559}">
      <dgm:prSet/>
      <dgm:spPr/>
      <dgm:t>
        <a:bodyPr/>
        <a:lstStyle/>
        <a:p>
          <a:endParaRPr lang="ru-RU"/>
        </a:p>
      </dgm:t>
    </dgm:pt>
    <dgm:pt modelId="{DC3A9592-3013-4840-999D-B352E3D7EEBA}" type="sibTrans" cxnId="{ABDD3724-853C-4EB7-AB2F-AC13F1509559}">
      <dgm:prSet/>
      <dgm:spPr/>
      <dgm:t>
        <a:bodyPr/>
        <a:lstStyle/>
        <a:p>
          <a:endParaRPr lang="ru-RU"/>
        </a:p>
      </dgm:t>
    </dgm:pt>
    <dgm:pt modelId="{7196A95F-2C1A-4578-8600-BDCC3383805F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Проявляет инициативу в выборе игровой роли</a:t>
          </a:r>
        </a:p>
      </dgm:t>
    </dgm:pt>
    <dgm:pt modelId="{B776F1DC-F921-4F4F-AEC8-A2BBDC63C9DB}" type="parTrans" cxnId="{ACCBBFFC-C4B5-4C79-8C25-9C71CDC7AF91}">
      <dgm:prSet/>
      <dgm:spPr/>
      <dgm:t>
        <a:bodyPr/>
        <a:lstStyle/>
        <a:p>
          <a:endParaRPr lang="ru-RU"/>
        </a:p>
      </dgm:t>
    </dgm:pt>
    <dgm:pt modelId="{63A5289B-EF4B-48CA-942F-3D5C9C17A633}" type="sibTrans" cxnId="{ACCBBFFC-C4B5-4C79-8C25-9C71CDC7AF91}">
      <dgm:prSet/>
      <dgm:spPr/>
      <dgm:t>
        <a:bodyPr/>
        <a:lstStyle/>
        <a:p>
          <a:endParaRPr lang="ru-RU"/>
        </a:p>
      </dgm:t>
    </dgm:pt>
    <dgm:pt modelId="{87313DD4-9C4B-48F8-8929-3CF6226AE447}" type="pres">
      <dgm:prSet presAssocID="{9E3E5B90-0DE4-476E-9EB9-D35FF43C7549}" presName="diagram" presStyleCnt="0">
        <dgm:presLayoutVars>
          <dgm:dir/>
          <dgm:resizeHandles val="exact"/>
        </dgm:presLayoutVars>
      </dgm:prSet>
      <dgm:spPr/>
    </dgm:pt>
    <dgm:pt modelId="{3D017A9B-A168-4105-8BF0-42AC42F68FC0}" type="pres">
      <dgm:prSet presAssocID="{7196A95F-2C1A-4578-8600-BDCC3383805F}" presName="node" presStyleLbl="node1" presStyleIdx="0" presStyleCnt="5">
        <dgm:presLayoutVars>
          <dgm:bulletEnabled val="1"/>
        </dgm:presLayoutVars>
      </dgm:prSet>
      <dgm:spPr/>
    </dgm:pt>
    <dgm:pt modelId="{FB9DABE0-BD0D-417F-974F-F20AA7F2AAA2}" type="pres">
      <dgm:prSet presAssocID="{63A5289B-EF4B-48CA-942F-3D5C9C17A633}" presName="sibTrans" presStyleCnt="0"/>
      <dgm:spPr/>
    </dgm:pt>
    <dgm:pt modelId="{3FF3581D-9242-4012-B7A1-88BA6B6E12FF}" type="pres">
      <dgm:prSet presAssocID="{8D54788E-4DC3-4119-8817-D210B6B5CB18}" presName="node" presStyleLbl="node1" presStyleIdx="1" presStyleCnt="5">
        <dgm:presLayoutVars>
          <dgm:bulletEnabled val="1"/>
        </dgm:presLayoutVars>
      </dgm:prSet>
      <dgm:spPr/>
    </dgm:pt>
    <dgm:pt modelId="{FB88F81A-173E-4AFA-98D7-8C301A2DD9F1}" type="pres">
      <dgm:prSet presAssocID="{86502CEC-ADD2-403C-8E07-2F51EAFE658F}" presName="sibTrans" presStyleCnt="0"/>
      <dgm:spPr/>
    </dgm:pt>
    <dgm:pt modelId="{9A2CA306-B31B-47D8-8D5B-CBA32AD938CF}" type="pres">
      <dgm:prSet presAssocID="{6C67B017-526B-47F6-85B0-26B8AD42AF76}" presName="node" presStyleLbl="node1" presStyleIdx="2" presStyleCnt="5">
        <dgm:presLayoutVars>
          <dgm:bulletEnabled val="1"/>
        </dgm:presLayoutVars>
      </dgm:prSet>
      <dgm:spPr/>
    </dgm:pt>
    <dgm:pt modelId="{C1BDDD09-9DE6-49A0-80C0-2DBD3684BF42}" type="pres">
      <dgm:prSet presAssocID="{DC3A9592-3013-4840-999D-B352E3D7EEBA}" presName="sibTrans" presStyleCnt="0"/>
      <dgm:spPr/>
    </dgm:pt>
    <dgm:pt modelId="{975DC6F9-9A4B-47D6-9B0E-7FBFC80F56DC}" type="pres">
      <dgm:prSet presAssocID="{03C5FB39-405E-4189-B632-671B779E14DA}" presName="node" presStyleLbl="node1" presStyleIdx="3" presStyleCnt="5">
        <dgm:presLayoutVars>
          <dgm:bulletEnabled val="1"/>
        </dgm:presLayoutVars>
      </dgm:prSet>
      <dgm:spPr/>
    </dgm:pt>
    <dgm:pt modelId="{61256DE6-3C38-437C-9D2A-A689A492CC4B}" type="pres">
      <dgm:prSet presAssocID="{266C999F-8A86-42ED-980B-9842FDBC0384}" presName="sibTrans" presStyleCnt="0"/>
      <dgm:spPr/>
    </dgm:pt>
    <dgm:pt modelId="{3C5440F2-4DAD-4940-AE72-0930A34E7A8E}" type="pres">
      <dgm:prSet presAssocID="{190886FA-4930-4041-ADC4-27DFB48C218A}" presName="node" presStyleLbl="node1" presStyleIdx="4" presStyleCnt="5" custScaleX="193463" custLinFactNeighborX="3838" custLinFactNeighborY="15310">
        <dgm:presLayoutVars>
          <dgm:bulletEnabled val="1"/>
        </dgm:presLayoutVars>
      </dgm:prSet>
      <dgm:spPr/>
    </dgm:pt>
  </dgm:ptLst>
  <dgm:cxnLst>
    <dgm:cxn modelId="{F403A218-FB2B-4F22-A670-F5CB0F57C857}" type="presOf" srcId="{7196A95F-2C1A-4578-8600-BDCC3383805F}" destId="{3D017A9B-A168-4105-8BF0-42AC42F68FC0}" srcOrd="0" destOrd="0" presId="urn:microsoft.com/office/officeart/2005/8/layout/default"/>
    <dgm:cxn modelId="{ABDD3724-853C-4EB7-AB2F-AC13F1509559}" srcId="{9E3E5B90-0DE4-476E-9EB9-D35FF43C7549}" destId="{6C67B017-526B-47F6-85B0-26B8AD42AF76}" srcOrd="2" destOrd="0" parTransId="{F5A30A7B-DC08-413E-995B-BB13306B80B1}" sibTransId="{DC3A9592-3013-4840-999D-B352E3D7EEBA}"/>
    <dgm:cxn modelId="{7D75A42E-2501-40F0-8824-F946322F2CCB}" type="presOf" srcId="{8D54788E-4DC3-4119-8817-D210B6B5CB18}" destId="{3FF3581D-9242-4012-B7A1-88BA6B6E12FF}" srcOrd="0" destOrd="0" presId="urn:microsoft.com/office/officeart/2005/8/layout/default"/>
    <dgm:cxn modelId="{9147DF61-21FA-46C7-9FEF-ABDB7346EBB8}" type="presOf" srcId="{6C67B017-526B-47F6-85B0-26B8AD42AF76}" destId="{9A2CA306-B31B-47D8-8D5B-CBA32AD938CF}" srcOrd="0" destOrd="0" presId="urn:microsoft.com/office/officeart/2005/8/layout/default"/>
    <dgm:cxn modelId="{C87A0078-9DB6-41A3-8A71-758C59DFFCBC}" type="presOf" srcId="{190886FA-4930-4041-ADC4-27DFB48C218A}" destId="{3C5440F2-4DAD-4940-AE72-0930A34E7A8E}" srcOrd="0" destOrd="0" presId="urn:microsoft.com/office/officeart/2005/8/layout/default"/>
    <dgm:cxn modelId="{E6B2807C-51E6-41D6-BFCF-D0694CEE577C}" srcId="{9E3E5B90-0DE4-476E-9EB9-D35FF43C7549}" destId="{190886FA-4930-4041-ADC4-27DFB48C218A}" srcOrd="4" destOrd="0" parTransId="{0F578B93-D900-4203-B41F-4A9C2BE03656}" sibTransId="{FE479DB3-7BBD-4ADB-9B83-AB4553167D58}"/>
    <dgm:cxn modelId="{EC5CBFB3-C084-4C2C-BDF7-F261BB3B64AF}" type="presOf" srcId="{9E3E5B90-0DE4-476E-9EB9-D35FF43C7549}" destId="{87313DD4-9C4B-48F8-8929-3CF6226AE447}" srcOrd="0" destOrd="0" presId="urn:microsoft.com/office/officeart/2005/8/layout/default"/>
    <dgm:cxn modelId="{FA6D8CB8-4B26-4F10-9A64-DDDFC2DBCF5C}" srcId="{9E3E5B90-0DE4-476E-9EB9-D35FF43C7549}" destId="{03C5FB39-405E-4189-B632-671B779E14DA}" srcOrd="3" destOrd="0" parTransId="{F7BF2C97-6BB6-4511-932F-A20B79292A57}" sibTransId="{266C999F-8A86-42ED-980B-9842FDBC0384}"/>
    <dgm:cxn modelId="{FF5FD2CD-3529-44EE-8596-5A4ADFABF409}" type="presOf" srcId="{03C5FB39-405E-4189-B632-671B779E14DA}" destId="{975DC6F9-9A4B-47D6-9B0E-7FBFC80F56DC}" srcOrd="0" destOrd="0" presId="urn:microsoft.com/office/officeart/2005/8/layout/default"/>
    <dgm:cxn modelId="{83BF0FE3-93BA-4003-B754-77A212262D03}" srcId="{9E3E5B90-0DE4-476E-9EB9-D35FF43C7549}" destId="{8D54788E-4DC3-4119-8817-D210B6B5CB18}" srcOrd="1" destOrd="0" parTransId="{5660E129-2882-4218-A5AD-6E1334B7A70E}" sibTransId="{86502CEC-ADD2-403C-8E07-2F51EAFE658F}"/>
    <dgm:cxn modelId="{ACCBBFFC-C4B5-4C79-8C25-9C71CDC7AF91}" srcId="{9E3E5B90-0DE4-476E-9EB9-D35FF43C7549}" destId="{7196A95F-2C1A-4578-8600-BDCC3383805F}" srcOrd="0" destOrd="0" parTransId="{B776F1DC-F921-4F4F-AEC8-A2BBDC63C9DB}" sibTransId="{63A5289B-EF4B-48CA-942F-3D5C9C17A633}"/>
    <dgm:cxn modelId="{C31ADB90-41F5-4AFF-8149-63D0F9F46C3B}" type="presParOf" srcId="{87313DD4-9C4B-48F8-8929-3CF6226AE447}" destId="{3D017A9B-A168-4105-8BF0-42AC42F68FC0}" srcOrd="0" destOrd="0" presId="urn:microsoft.com/office/officeart/2005/8/layout/default"/>
    <dgm:cxn modelId="{A3EB168F-0ECD-4437-A0BB-4A67F02A4B9E}" type="presParOf" srcId="{87313DD4-9C4B-48F8-8929-3CF6226AE447}" destId="{FB9DABE0-BD0D-417F-974F-F20AA7F2AAA2}" srcOrd="1" destOrd="0" presId="urn:microsoft.com/office/officeart/2005/8/layout/default"/>
    <dgm:cxn modelId="{9A473072-EFC5-49F8-91FF-5F87B5F739EE}" type="presParOf" srcId="{87313DD4-9C4B-48F8-8929-3CF6226AE447}" destId="{3FF3581D-9242-4012-B7A1-88BA6B6E12FF}" srcOrd="2" destOrd="0" presId="urn:microsoft.com/office/officeart/2005/8/layout/default"/>
    <dgm:cxn modelId="{6451446F-BD57-42CA-B76B-37BC28A3EACB}" type="presParOf" srcId="{87313DD4-9C4B-48F8-8929-3CF6226AE447}" destId="{FB88F81A-173E-4AFA-98D7-8C301A2DD9F1}" srcOrd="3" destOrd="0" presId="urn:microsoft.com/office/officeart/2005/8/layout/default"/>
    <dgm:cxn modelId="{F93AF93C-A5BD-4077-9D7E-8897087F6904}" type="presParOf" srcId="{87313DD4-9C4B-48F8-8929-3CF6226AE447}" destId="{9A2CA306-B31B-47D8-8D5B-CBA32AD938CF}" srcOrd="4" destOrd="0" presId="urn:microsoft.com/office/officeart/2005/8/layout/default"/>
    <dgm:cxn modelId="{7B6F072E-3F3E-4D7D-87E9-3DCF756FC3B1}" type="presParOf" srcId="{87313DD4-9C4B-48F8-8929-3CF6226AE447}" destId="{C1BDDD09-9DE6-49A0-80C0-2DBD3684BF42}" srcOrd="5" destOrd="0" presId="urn:microsoft.com/office/officeart/2005/8/layout/default"/>
    <dgm:cxn modelId="{416A047D-C906-4BB5-A50D-0FC21372D94E}" type="presParOf" srcId="{87313DD4-9C4B-48F8-8929-3CF6226AE447}" destId="{975DC6F9-9A4B-47D6-9B0E-7FBFC80F56DC}" srcOrd="6" destOrd="0" presId="urn:microsoft.com/office/officeart/2005/8/layout/default"/>
    <dgm:cxn modelId="{8F05249A-1E8A-4680-A0E1-AE976B9395FE}" type="presParOf" srcId="{87313DD4-9C4B-48F8-8929-3CF6226AE447}" destId="{61256DE6-3C38-437C-9D2A-A689A492CC4B}" srcOrd="7" destOrd="0" presId="urn:microsoft.com/office/officeart/2005/8/layout/default"/>
    <dgm:cxn modelId="{08CF9CD0-3476-4FB7-932B-DB7BF1ED9639}" type="presParOf" srcId="{87313DD4-9C4B-48F8-8929-3CF6226AE447}" destId="{3C5440F2-4DAD-4940-AE72-0930A34E7A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329770-16C2-4A5F-8127-3933DB5ED33B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E63606AE-971A-4B8E-8C62-FBE7E520C24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поддержки</a:t>
          </a:r>
        </a:p>
      </dgm:t>
    </dgm:pt>
    <dgm:pt modelId="{9582E1F2-F43D-4864-A905-AC90B959D3B6}" type="parTrans" cxnId="{C5B5987D-C10B-40CC-A910-2BF52F25E5EB}">
      <dgm:prSet/>
      <dgm:spPr/>
      <dgm:t>
        <a:bodyPr/>
        <a:lstStyle/>
        <a:p>
          <a:endParaRPr lang="ru-RU"/>
        </a:p>
      </dgm:t>
    </dgm:pt>
    <dgm:pt modelId="{8FE9DC7E-10A0-4F6F-AFE3-5040DB5F61D4}" type="sibTrans" cxnId="{C5B5987D-C10B-40CC-A910-2BF52F25E5EB}">
      <dgm:prSet/>
      <dgm:spPr/>
      <dgm:t>
        <a:bodyPr/>
        <a:lstStyle/>
        <a:p>
          <a:endParaRPr lang="ru-RU"/>
        </a:p>
      </dgm:t>
    </dgm:pt>
    <dgm:pt modelId="{7B3E503E-45EF-4F8A-9A12-98D44F0F23F9}">
      <dgm:prSet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r>
            <a:rPr lang="ru-RU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самостоя-тельности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66E652-D87D-4E37-82E9-C9635C30C1D8}" type="parTrans" cxnId="{6EB8BCE3-BEBB-4CD2-A245-E89029288670}">
      <dgm:prSet/>
      <dgm:spPr/>
      <dgm:t>
        <a:bodyPr/>
        <a:lstStyle/>
        <a:p>
          <a:endParaRPr lang="ru-RU"/>
        </a:p>
      </dgm:t>
    </dgm:pt>
    <dgm:pt modelId="{F602EF20-186A-453F-BB8E-9B66E5621302}" type="sibTrans" cxnId="{6EB8BCE3-BEBB-4CD2-A245-E89029288670}">
      <dgm:prSet/>
      <dgm:spPr/>
      <dgm:t>
        <a:bodyPr/>
        <a:lstStyle/>
        <a:p>
          <a:endParaRPr lang="ru-RU"/>
        </a:p>
      </dgm:t>
    </dgm:pt>
    <dgm:pt modelId="{E746505F-765B-4F5B-9313-0CBE0B27214E}">
      <dgm:prSet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инициативности и творчества</a:t>
          </a:r>
        </a:p>
      </dgm:t>
    </dgm:pt>
    <dgm:pt modelId="{AB53FC44-CEB2-4AB2-8D0D-0082A45A7967}" type="parTrans" cxnId="{15012204-2F79-4526-BFC5-AD8CACB28F26}">
      <dgm:prSet/>
      <dgm:spPr/>
      <dgm:t>
        <a:bodyPr/>
        <a:lstStyle/>
        <a:p>
          <a:endParaRPr lang="ru-RU"/>
        </a:p>
      </dgm:t>
    </dgm:pt>
    <dgm:pt modelId="{F36339C4-6774-44A7-BFE6-22EC6BB54442}" type="sibTrans" cxnId="{15012204-2F79-4526-BFC5-AD8CACB28F26}">
      <dgm:prSet/>
      <dgm:spPr/>
      <dgm:t>
        <a:bodyPr/>
        <a:lstStyle/>
        <a:p>
          <a:endParaRPr lang="ru-RU"/>
        </a:p>
      </dgm:t>
    </dgm:pt>
    <dgm:pt modelId="{05E1767A-68E9-4880-92C9-772F3C5DA37E}" type="pres">
      <dgm:prSet presAssocID="{02329770-16C2-4A5F-8127-3933DB5ED33B}" presName="Name0" presStyleCnt="0">
        <dgm:presLayoutVars>
          <dgm:dir/>
          <dgm:resizeHandles val="exact"/>
        </dgm:presLayoutVars>
      </dgm:prSet>
      <dgm:spPr/>
    </dgm:pt>
    <dgm:pt modelId="{E7C5ACE5-B6DD-4A8D-BE49-A81D3AE3B7FC}" type="pres">
      <dgm:prSet presAssocID="{02329770-16C2-4A5F-8127-3933DB5ED33B}" presName="fgShape" presStyleLbl="fgShp" presStyleIdx="0" presStyleCnt="1" custLinFactNeighborX="1581" custLinFactNeighborY="5849"/>
      <dgm:spPr/>
    </dgm:pt>
    <dgm:pt modelId="{09E026F4-41E4-487C-875A-B12C86546479}" type="pres">
      <dgm:prSet presAssocID="{02329770-16C2-4A5F-8127-3933DB5ED33B}" presName="linComp" presStyleCnt="0"/>
      <dgm:spPr/>
    </dgm:pt>
    <dgm:pt modelId="{1EABCFC2-A48B-4AE2-B23C-3F00C941A703}" type="pres">
      <dgm:prSet presAssocID="{E63606AE-971A-4B8E-8C62-FBE7E520C249}" presName="compNode" presStyleCnt="0"/>
      <dgm:spPr/>
    </dgm:pt>
    <dgm:pt modelId="{50D8208F-107F-4DF8-BCB0-07B957B9ABF2}" type="pres">
      <dgm:prSet presAssocID="{E63606AE-971A-4B8E-8C62-FBE7E520C249}" presName="bkgdShape" presStyleLbl="node1" presStyleIdx="0" presStyleCnt="3"/>
      <dgm:spPr/>
    </dgm:pt>
    <dgm:pt modelId="{711817EC-CAB0-4D1D-8D06-6BA8CC9F6932}" type="pres">
      <dgm:prSet presAssocID="{E63606AE-971A-4B8E-8C62-FBE7E520C249}" presName="nodeTx" presStyleLbl="node1" presStyleIdx="0" presStyleCnt="3">
        <dgm:presLayoutVars>
          <dgm:bulletEnabled val="1"/>
        </dgm:presLayoutVars>
      </dgm:prSet>
      <dgm:spPr/>
    </dgm:pt>
    <dgm:pt modelId="{86573011-E67F-4279-A568-37512F649B95}" type="pres">
      <dgm:prSet presAssocID="{E63606AE-971A-4B8E-8C62-FBE7E520C249}" presName="invisiNode" presStyleLbl="node1" presStyleIdx="0" presStyleCnt="3"/>
      <dgm:spPr/>
    </dgm:pt>
    <dgm:pt modelId="{07C63D6C-1C3F-48A7-8930-CDC07CA8AE43}" type="pres">
      <dgm:prSet presAssocID="{E63606AE-971A-4B8E-8C62-FBE7E520C249}" presName="imagNode" presStyleLbl="fgImgPlace1" presStyleIdx="0" presStyleCnt="3" custScaleX="109030" custLinFactNeighborX="1122" custLinFactNeighborY="42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flowChartProcess">
          <a:avLst/>
        </a:prstGeom>
      </dgm:spPr>
    </dgm:pt>
    <dgm:pt modelId="{03335101-B3DF-447E-BB52-9CEA126B4318}" type="pres">
      <dgm:prSet presAssocID="{8FE9DC7E-10A0-4F6F-AFE3-5040DB5F61D4}" presName="sibTrans" presStyleLbl="sibTrans2D1" presStyleIdx="0" presStyleCnt="0"/>
      <dgm:spPr/>
    </dgm:pt>
    <dgm:pt modelId="{A32B2362-BF2D-49C8-A847-1B868DEE76BE}" type="pres">
      <dgm:prSet presAssocID="{7B3E503E-45EF-4F8A-9A12-98D44F0F23F9}" presName="compNode" presStyleCnt="0"/>
      <dgm:spPr/>
    </dgm:pt>
    <dgm:pt modelId="{5013442C-2F4B-4871-9526-ADC6CA016D3B}" type="pres">
      <dgm:prSet presAssocID="{7B3E503E-45EF-4F8A-9A12-98D44F0F23F9}" presName="bkgdShape" presStyleLbl="node1" presStyleIdx="1" presStyleCnt="3" custLinFactNeighborX="-2877"/>
      <dgm:spPr/>
    </dgm:pt>
    <dgm:pt modelId="{2A12E7CF-7FF9-457B-9CC2-95B7FC580D38}" type="pres">
      <dgm:prSet presAssocID="{7B3E503E-45EF-4F8A-9A12-98D44F0F23F9}" presName="nodeTx" presStyleLbl="node1" presStyleIdx="1" presStyleCnt="3">
        <dgm:presLayoutVars>
          <dgm:bulletEnabled val="1"/>
        </dgm:presLayoutVars>
      </dgm:prSet>
      <dgm:spPr/>
    </dgm:pt>
    <dgm:pt modelId="{0D1DDCCC-44E8-4923-A1F7-AA7DEAC86B50}" type="pres">
      <dgm:prSet presAssocID="{7B3E503E-45EF-4F8A-9A12-98D44F0F23F9}" presName="invisiNode" presStyleLbl="node1" presStyleIdx="1" presStyleCnt="3"/>
      <dgm:spPr/>
    </dgm:pt>
    <dgm:pt modelId="{8D86A42D-501E-4FAE-870A-56820A3BC451}" type="pres">
      <dgm:prSet presAssocID="{7B3E503E-45EF-4F8A-9A12-98D44F0F23F9}" presName="imagNode" presStyleLbl="fgImgPlace1" presStyleIdx="1" presStyleCnt="3" custScaleX="95967" custScaleY="106347" custLinFactNeighborX="-2205" custLinFactNeighborY="37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flowChartProcess">
          <a:avLst/>
        </a:prstGeom>
      </dgm:spPr>
    </dgm:pt>
    <dgm:pt modelId="{6B859CB1-8B43-4EA2-B42A-04A177078402}" type="pres">
      <dgm:prSet presAssocID="{F602EF20-186A-453F-BB8E-9B66E5621302}" presName="sibTrans" presStyleLbl="sibTrans2D1" presStyleIdx="0" presStyleCnt="0"/>
      <dgm:spPr/>
    </dgm:pt>
    <dgm:pt modelId="{D3CE1F7C-0318-474E-BD22-5B2E71DBD976}" type="pres">
      <dgm:prSet presAssocID="{E746505F-765B-4F5B-9313-0CBE0B27214E}" presName="compNode" presStyleCnt="0"/>
      <dgm:spPr/>
    </dgm:pt>
    <dgm:pt modelId="{28D742DF-322B-4FEB-A6F5-61DEFC2E63F6}" type="pres">
      <dgm:prSet presAssocID="{E746505F-765B-4F5B-9313-0CBE0B27214E}" presName="bkgdShape" presStyleLbl="node1" presStyleIdx="2" presStyleCnt="3" custLinFactNeighborX="-5689" custLinFactNeighborY="-628"/>
      <dgm:spPr/>
    </dgm:pt>
    <dgm:pt modelId="{C08C22B6-56E5-46D2-8324-9B4B8605727A}" type="pres">
      <dgm:prSet presAssocID="{E746505F-765B-4F5B-9313-0CBE0B27214E}" presName="nodeTx" presStyleLbl="node1" presStyleIdx="2" presStyleCnt="3">
        <dgm:presLayoutVars>
          <dgm:bulletEnabled val="1"/>
        </dgm:presLayoutVars>
      </dgm:prSet>
      <dgm:spPr/>
    </dgm:pt>
    <dgm:pt modelId="{50B3E6EC-DE7F-4168-B7F1-B261BC29FFDF}" type="pres">
      <dgm:prSet presAssocID="{E746505F-765B-4F5B-9313-0CBE0B27214E}" presName="invisiNode" presStyleLbl="node1" presStyleIdx="2" presStyleCnt="3"/>
      <dgm:spPr/>
    </dgm:pt>
    <dgm:pt modelId="{A3A2222B-C136-40A6-8BCA-1ABDB5CBB0C7}" type="pres">
      <dgm:prSet presAssocID="{E746505F-765B-4F5B-9313-0CBE0B27214E}" presName="imagNode" presStyleLbl="fgImgPlace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flowChartProcess">
          <a:avLst/>
        </a:prstGeom>
      </dgm:spPr>
    </dgm:pt>
  </dgm:ptLst>
  <dgm:cxnLst>
    <dgm:cxn modelId="{15012204-2F79-4526-BFC5-AD8CACB28F26}" srcId="{02329770-16C2-4A5F-8127-3933DB5ED33B}" destId="{E746505F-765B-4F5B-9313-0CBE0B27214E}" srcOrd="2" destOrd="0" parTransId="{AB53FC44-CEB2-4AB2-8D0D-0082A45A7967}" sibTransId="{F36339C4-6774-44A7-BFE6-22EC6BB54442}"/>
    <dgm:cxn modelId="{2A3C642D-0406-43CD-BA84-161649290828}" type="presOf" srcId="{F602EF20-186A-453F-BB8E-9B66E5621302}" destId="{6B859CB1-8B43-4EA2-B42A-04A177078402}" srcOrd="0" destOrd="0" presId="urn:microsoft.com/office/officeart/2005/8/layout/hList7"/>
    <dgm:cxn modelId="{11B51230-6019-465E-8C67-53A97ABC1E9A}" type="presOf" srcId="{7B3E503E-45EF-4F8A-9A12-98D44F0F23F9}" destId="{5013442C-2F4B-4871-9526-ADC6CA016D3B}" srcOrd="0" destOrd="0" presId="urn:microsoft.com/office/officeart/2005/8/layout/hList7"/>
    <dgm:cxn modelId="{A3110E38-FB12-4232-9570-C25C6EDBF122}" type="presOf" srcId="{E63606AE-971A-4B8E-8C62-FBE7E520C249}" destId="{50D8208F-107F-4DF8-BCB0-07B957B9ABF2}" srcOrd="0" destOrd="0" presId="urn:microsoft.com/office/officeart/2005/8/layout/hList7"/>
    <dgm:cxn modelId="{FE141638-FAC5-48B2-9BA7-49D5675CBFB7}" type="presOf" srcId="{E63606AE-971A-4B8E-8C62-FBE7E520C249}" destId="{711817EC-CAB0-4D1D-8D06-6BA8CC9F6932}" srcOrd="1" destOrd="0" presId="urn:microsoft.com/office/officeart/2005/8/layout/hList7"/>
    <dgm:cxn modelId="{66DB0C61-956F-47E9-9416-F2963362BEB3}" type="presOf" srcId="{8FE9DC7E-10A0-4F6F-AFE3-5040DB5F61D4}" destId="{03335101-B3DF-447E-BB52-9CEA126B4318}" srcOrd="0" destOrd="0" presId="urn:microsoft.com/office/officeart/2005/8/layout/hList7"/>
    <dgm:cxn modelId="{45A6BA4F-43C7-42ED-953E-E9A995D9DDFE}" type="presOf" srcId="{E746505F-765B-4F5B-9313-0CBE0B27214E}" destId="{28D742DF-322B-4FEB-A6F5-61DEFC2E63F6}" srcOrd="0" destOrd="0" presId="urn:microsoft.com/office/officeart/2005/8/layout/hList7"/>
    <dgm:cxn modelId="{C5B5987D-C10B-40CC-A910-2BF52F25E5EB}" srcId="{02329770-16C2-4A5F-8127-3933DB5ED33B}" destId="{E63606AE-971A-4B8E-8C62-FBE7E520C249}" srcOrd="0" destOrd="0" parTransId="{9582E1F2-F43D-4864-A905-AC90B959D3B6}" sibTransId="{8FE9DC7E-10A0-4F6F-AFE3-5040DB5F61D4}"/>
    <dgm:cxn modelId="{6EEBB49F-0DFB-48A7-B1F3-8926F97FCCA3}" type="presOf" srcId="{02329770-16C2-4A5F-8127-3933DB5ED33B}" destId="{05E1767A-68E9-4880-92C9-772F3C5DA37E}" srcOrd="0" destOrd="0" presId="urn:microsoft.com/office/officeart/2005/8/layout/hList7"/>
    <dgm:cxn modelId="{9EA8EEDD-4EF4-4C67-88B5-CAF36CE804BD}" type="presOf" srcId="{E746505F-765B-4F5B-9313-0CBE0B27214E}" destId="{C08C22B6-56E5-46D2-8324-9B4B8605727A}" srcOrd="1" destOrd="0" presId="urn:microsoft.com/office/officeart/2005/8/layout/hList7"/>
    <dgm:cxn modelId="{6EB8BCE3-BEBB-4CD2-A245-E89029288670}" srcId="{02329770-16C2-4A5F-8127-3933DB5ED33B}" destId="{7B3E503E-45EF-4F8A-9A12-98D44F0F23F9}" srcOrd="1" destOrd="0" parTransId="{7A66E652-D87D-4E37-82E9-C9635C30C1D8}" sibTransId="{F602EF20-186A-453F-BB8E-9B66E5621302}"/>
    <dgm:cxn modelId="{10E5FCF8-EB2E-4DE7-9C0D-4F615B0E3F24}" type="presOf" srcId="{7B3E503E-45EF-4F8A-9A12-98D44F0F23F9}" destId="{2A12E7CF-7FF9-457B-9CC2-95B7FC580D38}" srcOrd="1" destOrd="0" presId="urn:microsoft.com/office/officeart/2005/8/layout/hList7"/>
    <dgm:cxn modelId="{76B0A619-916D-40C1-96AD-64E52554F340}" type="presParOf" srcId="{05E1767A-68E9-4880-92C9-772F3C5DA37E}" destId="{E7C5ACE5-B6DD-4A8D-BE49-A81D3AE3B7FC}" srcOrd="0" destOrd="0" presId="urn:microsoft.com/office/officeart/2005/8/layout/hList7"/>
    <dgm:cxn modelId="{5A1A1A77-7458-4B5C-A37C-BDCCAC591341}" type="presParOf" srcId="{05E1767A-68E9-4880-92C9-772F3C5DA37E}" destId="{09E026F4-41E4-487C-875A-B12C86546479}" srcOrd="1" destOrd="0" presId="urn:microsoft.com/office/officeart/2005/8/layout/hList7"/>
    <dgm:cxn modelId="{F74A4D5D-4F0A-4D49-B528-DA2FDF09BCF7}" type="presParOf" srcId="{09E026F4-41E4-487C-875A-B12C86546479}" destId="{1EABCFC2-A48B-4AE2-B23C-3F00C941A703}" srcOrd="0" destOrd="0" presId="urn:microsoft.com/office/officeart/2005/8/layout/hList7"/>
    <dgm:cxn modelId="{18C2B6BC-DDB0-41B5-9CF4-97C0ACA867C0}" type="presParOf" srcId="{1EABCFC2-A48B-4AE2-B23C-3F00C941A703}" destId="{50D8208F-107F-4DF8-BCB0-07B957B9ABF2}" srcOrd="0" destOrd="0" presId="urn:microsoft.com/office/officeart/2005/8/layout/hList7"/>
    <dgm:cxn modelId="{357C1C5E-0D15-4343-B8B6-85ECF187A9E8}" type="presParOf" srcId="{1EABCFC2-A48B-4AE2-B23C-3F00C941A703}" destId="{711817EC-CAB0-4D1D-8D06-6BA8CC9F6932}" srcOrd="1" destOrd="0" presId="urn:microsoft.com/office/officeart/2005/8/layout/hList7"/>
    <dgm:cxn modelId="{17A43D00-2B9C-4B02-A332-8952A5B49FA2}" type="presParOf" srcId="{1EABCFC2-A48B-4AE2-B23C-3F00C941A703}" destId="{86573011-E67F-4279-A568-37512F649B95}" srcOrd="2" destOrd="0" presId="urn:microsoft.com/office/officeart/2005/8/layout/hList7"/>
    <dgm:cxn modelId="{6188BF01-DCDE-41A8-ABF1-0B3B82DE7DF0}" type="presParOf" srcId="{1EABCFC2-A48B-4AE2-B23C-3F00C941A703}" destId="{07C63D6C-1C3F-48A7-8930-CDC07CA8AE43}" srcOrd="3" destOrd="0" presId="urn:microsoft.com/office/officeart/2005/8/layout/hList7"/>
    <dgm:cxn modelId="{87D8540A-F3DA-469C-911C-EF6025102181}" type="presParOf" srcId="{09E026F4-41E4-487C-875A-B12C86546479}" destId="{03335101-B3DF-447E-BB52-9CEA126B4318}" srcOrd="1" destOrd="0" presId="urn:microsoft.com/office/officeart/2005/8/layout/hList7"/>
    <dgm:cxn modelId="{1B4AD56C-8EC1-4917-BA8A-2F906A6465FA}" type="presParOf" srcId="{09E026F4-41E4-487C-875A-B12C86546479}" destId="{A32B2362-BF2D-49C8-A847-1B868DEE76BE}" srcOrd="2" destOrd="0" presId="urn:microsoft.com/office/officeart/2005/8/layout/hList7"/>
    <dgm:cxn modelId="{637FF18F-2930-4468-BDF0-31567C599B3B}" type="presParOf" srcId="{A32B2362-BF2D-49C8-A847-1B868DEE76BE}" destId="{5013442C-2F4B-4871-9526-ADC6CA016D3B}" srcOrd="0" destOrd="0" presId="urn:microsoft.com/office/officeart/2005/8/layout/hList7"/>
    <dgm:cxn modelId="{FDE661AB-72F2-4C43-9F7E-2B114E49345E}" type="presParOf" srcId="{A32B2362-BF2D-49C8-A847-1B868DEE76BE}" destId="{2A12E7CF-7FF9-457B-9CC2-95B7FC580D38}" srcOrd="1" destOrd="0" presId="urn:microsoft.com/office/officeart/2005/8/layout/hList7"/>
    <dgm:cxn modelId="{B4350337-7084-4D22-BB12-48E4C106E9AF}" type="presParOf" srcId="{A32B2362-BF2D-49C8-A847-1B868DEE76BE}" destId="{0D1DDCCC-44E8-4923-A1F7-AA7DEAC86B50}" srcOrd="2" destOrd="0" presId="urn:microsoft.com/office/officeart/2005/8/layout/hList7"/>
    <dgm:cxn modelId="{06FE5F56-B021-44E7-A396-2B961CC6B6CA}" type="presParOf" srcId="{A32B2362-BF2D-49C8-A847-1B868DEE76BE}" destId="{8D86A42D-501E-4FAE-870A-56820A3BC451}" srcOrd="3" destOrd="0" presId="urn:microsoft.com/office/officeart/2005/8/layout/hList7"/>
    <dgm:cxn modelId="{6F76FBFD-2BB5-4C1D-8769-0AC959518422}" type="presParOf" srcId="{09E026F4-41E4-487C-875A-B12C86546479}" destId="{6B859CB1-8B43-4EA2-B42A-04A177078402}" srcOrd="3" destOrd="0" presId="urn:microsoft.com/office/officeart/2005/8/layout/hList7"/>
    <dgm:cxn modelId="{3E4BAD39-FD91-4CA9-95E7-662B06C02CFA}" type="presParOf" srcId="{09E026F4-41E4-487C-875A-B12C86546479}" destId="{D3CE1F7C-0318-474E-BD22-5B2E71DBD976}" srcOrd="4" destOrd="0" presId="urn:microsoft.com/office/officeart/2005/8/layout/hList7"/>
    <dgm:cxn modelId="{0806946A-1C8C-4858-81A9-0F290ADBD924}" type="presParOf" srcId="{D3CE1F7C-0318-474E-BD22-5B2E71DBD976}" destId="{28D742DF-322B-4FEB-A6F5-61DEFC2E63F6}" srcOrd="0" destOrd="0" presId="urn:microsoft.com/office/officeart/2005/8/layout/hList7"/>
    <dgm:cxn modelId="{752F7D30-37A7-41DD-A7CD-278B1A4EB8A5}" type="presParOf" srcId="{D3CE1F7C-0318-474E-BD22-5B2E71DBD976}" destId="{C08C22B6-56E5-46D2-8324-9B4B8605727A}" srcOrd="1" destOrd="0" presId="urn:microsoft.com/office/officeart/2005/8/layout/hList7"/>
    <dgm:cxn modelId="{F3E2E1F3-4DF9-4791-9942-203CCCD0090B}" type="presParOf" srcId="{D3CE1F7C-0318-474E-BD22-5B2E71DBD976}" destId="{50B3E6EC-DE7F-4168-B7F1-B261BC29FFDF}" srcOrd="2" destOrd="0" presId="urn:microsoft.com/office/officeart/2005/8/layout/hList7"/>
    <dgm:cxn modelId="{EFDA6356-A7CF-402C-A9F6-B7577BEE9D11}" type="presParOf" srcId="{D3CE1F7C-0318-474E-BD22-5B2E71DBD976}" destId="{A3A2222B-C136-40A6-8BCA-1ABDB5CBB0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BFA23E-42E9-4ED9-8CA3-3643CD2F97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80A5E9-E044-46D3-AF67-A65C7B8C3C02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использует, использует в знакомых ситуациях…, использует в новых условиях</a:t>
          </a:r>
        </a:p>
      </dgm:t>
    </dgm:pt>
    <dgm:pt modelId="{64D6ABCC-158D-4ADE-9BD2-D3E274E6ADBF}" type="parTrans" cxnId="{8BFF0F2A-0D04-454F-8364-1862357B90B4}">
      <dgm:prSet/>
      <dgm:spPr/>
      <dgm:t>
        <a:bodyPr/>
        <a:lstStyle/>
        <a:p>
          <a:endParaRPr lang="ru-RU"/>
        </a:p>
      </dgm:t>
    </dgm:pt>
    <dgm:pt modelId="{06004B28-8368-4AB3-87EF-C7500F94E613}" type="sibTrans" cxnId="{8BFF0F2A-0D04-454F-8364-1862357B90B4}">
      <dgm:prSet/>
      <dgm:spPr/>
      <dgm:t>
        <a:bodyPr/>
        <a:lstStyle/>
        <a:p>
          <a:endParaRPr lang="ru-RU"/>
        </a:p>
      </dgm:t>
    </dgm:pt>
    <dgm:pt modelId="{E140251E-0395-4A8D-8EFF-9F9D21505584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отвечает, изображает, объясняет, рассказывает, показывает, оценивает, выбирает, спрашивает</a:t>
          </a:r>
        </a:p>
      </dgm:t>
    </dgm:pt>
    <dgm:pt modelId="{A75C26FD-29D5-4B0F-96F4-DEBBDE72B1B2}" type="parTrans" cxnId="{E07F2F7A-D5F2-4A0A-88E0-3213149074AA}">
      <dgm:prSet/>
      <dgm:spPr/>
      <dgm:t>
        <a:bodyPr/>
        <a:lstStyle/>
        <a:p>
          <a:endParaRPr lang="ru-RU"/>
        </a:p>
      </dgm:t>
    </dgm:pt>
    <dgm:pt modelId="{1BE43E7B-71E2-4AEC-B5BE-FFDBF5BAC78F}" type="sibTrans" cxnId="{E07F2F7A-D5F2-4A0A-88E0-3213149074AA}">
      <dgm:prSet/>
      <dgm:spPr/>
      <dgm:t>
        <a:bodyPr/>
        <a:lstStyle/>
        <a:p>
          <a:endParaRPr lang="ru-RU"/>
        </a:p>
      </dgm:t>
    </dgm:pt>
    <dgm:pt modelId="{48B1A5B9-4118-4294-9858-C01F011913E2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воспроизводит в игре, воспроизводит в речевой форме, проявляет внимание</a:t>
          </a:r>
        </a:p>
      </dgm:t>
    </dgm:pt>
    <dgm:pt modelId="{3C8FC306-24ED-4942-91DE-EAB245036FDE}" type="parTrans" cxnId="{5A155460-1E9C-4187-973D-E5975C95E7BC}">
      <dgm:prSet/>
      <dgm:spPr/>
      <dgm:t>
        <a:bodyPr/>
        <a:lstStyle/>
        <a:p>
          <a:endParaRPr lang="ru-RU"/>
        </a:p>
      </dgm:t>
    </dgm:pt>
    <dgm:pt modelId="{7B22A507-2C6A-4EB5-BB7F-EBE725B4A127}" type="sibTrans" cxnId="{5A155460-1E9C-4187-973D-E5975C95E7BC}">
      <dgm:prSet/>
      <dgm:spPr/>
      <dgm:t>
        <a:bodyPr/>
        <a:lstStyle/>
        <a:p>
          <a:endParaRPr lang="ru-RU"/>
        </a:p>
      </dgm:t>
    </dgm:pt>
    <dgm:pt modelId="{6F5CADE7-03BC-4220-9C0C-668A635049D3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сравнивает, обобщает, классифицирует, упорядочивает</a:t>
          </a:r>
        </a:p>
      </dgm:t>
    </dgm:pt>
    <dgm:pt modelId="{DF2D6FD0-91F8-44E9-91AB-66F39757113D}" type="parTrans" cxnId="{C4DBD803-161D-41E0-A0DB-77AE99EBB70A}">
      <dgm:prSet/>
      <dgm:spPr/>
      <dgm:t>
        <a:bodyPr/>
        <a:lstStyle/>
        <a:p>
          <a:endParaRPr lang="ru-RU"/>
        </a:p>
      </dgm:t>
    </dgm:pt>
    <dgm:pt modelId="{81A74116-57F2-4DF1-8224-B691E4BCE0D9}" type="sibTrans" cxnId="{C4DBD803-161D-41E0-A0DB-77AE99EBB70A}">
      <dgm:prSet/>
      <dgm:spPr/>
      <dgm:t>
        <a:bodyPr/>
        <a:lstStyle/>
        <a:p>
          <a:endParaRPr lang="ru-RU"/>
        </a:p>
      </dgm:t>
    </dgm:pt>
    <dgm:pt modelId="{EEE895BB-772B-4780-846E-2E1B3B13F4D4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демонстрирует в деятельности, демонстрирует в общении </a:t>
          </a:r>
        </a:p>
      </dgm:t>
    </dgm:pt>
    <dgm:pt modelId="{0B43D690-4ADE-434A-88A0-8E0CB84F3C39}" type="parTrans" cxnId="{6A6C2E48-A32B-444E-84D9-DE0185F94480}">
      <dgm:prSet/>
      <dgm:spPr/>
      <dgm:t>
        <a:bodyPr/>
        <a:lstStyle/>
        <a:p>
          <a:endParaRPr lang="ru-RU"/>
        </a:p>
      </dgm:t>
    </dgm:pt>
    <dgm:pt modelId="{A0EADDB8-732A-4168-8EB3-94EB0B1440C5}" type="sibTrans" cxnId="{6A6C2E48-A32B-444E-84D9-DE0185F94480}">
      <dgm:prSet/>
      <dgm:spPr/>
      <dgm:t>
        <a:bodyPr/>
        <a:lstStyle/>
        <a:p>
          <a:endParaRPr lang="ru-RU"/>
        </a:p>
      </dgm:t>
    </dgm:pt>
    <dgm:pt modelId="{0A59C90A-7E10-41A0-8150-3171C42C791A}" type="pres">
      <dgm:prSet presAssocID="{15BFA23E-42E9-4ED9-8CA3-3643CD2F97D6}" presName="Name0" presStyleCnt="0">
        <dgm:presLayoutVars>
          <dgm:chMax val="7"/>
          <dgm:chPref val="7"/>
          <dgm:dir/>
        </dgm:presLayoutVars>
      </dgm:prSet>
      <dgm:spPr/>
    </dgm:pt>
    <dgm:pt modelId="{4258A7AD-E2F7-4F5D-A95A-97052F0059EF}" type="pres">
      <dgm:prSet presAssocID="{15BFA23E-42E9-4ED9-8CA3-3643CD2F97D6}" presName="Name1" presStyleCnt="0"/>
      <dgm:spPr/>
    </dgm:pt>
    <dgm:pt modelId="{B25155EE-1AAA-4F30-86C8-5B8BF2140B2F}" type="pres">
      <dgm:prSet presAssocID="{15BFA23E-42E9-4ED9-8CA3-3643CD2F97D6}" presName="cycle" presStyleCnt="0"/>
      <dgm:spPr/>
    </dgm:pt>
    <dgm:pt modelId="{2CFA1F65-B9B6-41CA-B610-C1C8906ABD8B}" type="pres">
      <dgm:prSet presAssocID="{15BFA23E-42E9-4ED9-8CA3-3643CD2F97D6}" presName="srcNode" presStyleLbl="node1" presStyleIdx="0" presStyleCnt="5"/>
      <dgm:spPr/>
    </dgm:pt>
    <dgm:pt modelId="{0E5E6633-FEF9-4DC0-8E2B-BB2B642E3924}" type="pres">
      <dgm:prSet presAssocID="{15BFA23E-42E9-4ED9-8CA3-3643CD2F97D6}" presName="conn" presStyleLbl="parChTrans1D2" presStyleIdx="0" presStyleCnt="1"/>
      <dgm:spPr/>
    </dgm:pt>
    <dgm:pt modelId="{C5A83E74-1573-45A8-9EE8-74C3DEDA9BA5}" type="pres">
      <dgm:prSet presAssocID="{15BFA23E-42E9-4ED9-8CA3-3643CD2F97D6}" presName="extraNode" presStyleLbl="node1" presStyleIdx="0" presStyleCnt="5"/>
      <dgm:spPr/>
    </dgm:pt>
    <dgm:pt modelId="{E7D876E0-AD90-469A-AA97-710C26805930}" type="pres">
      <dgm:prSet presAssocID="{15BFA23E-42E9-4ED9-8CA3-3643CD2F97D6}" presName="dstNode" presStyleLbl="node1" presStyleIdx="0" presStyleCnt="5"/>
      <dgm:spPr/>
    </dgm:pt>
    <dgm:pt modelId="{9C3C61E2-B77C-454B-86FD-FD40CDF21FF5}" type="pres">
      <dgm:prSet presAssocID="{E140251E-0395-4A8D-8EFF-9F9D21505584}" presName="text_1" presStyleLbl="node1" presStyleIdx="0" presStyleCnt="5">
        <dgm:presLayoutVars>
          <dgm:bulletEnabled val="1"/>
        </dgm:presLayoutVars>
      </dgm:prSet>
      <dgm:spPr/>
    </dgm:pt>
    <dgm:pt modelId="{6810C989-C3D3-4076-9F18-B78D00320F96}" type="pres">
      <dgm:prSet presAssocID="{E140251E-0395-4A8D-8EFF-9F9D21505584}" presName="accent_1" presStyleCnt="0"/>
      <dgm:spPr/>
    </dgm:pt>
    <dgm:pt modelId="{76B8A786-3699-4D46-BCFB-2C292AC45099}" type="pres">
      <dgm:prSet presAssocID="{E140251E-0395-4A8D-8EFF-9F9D21505584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A51443-5129-4926-911F-1F1A4522D9AA}" type="pres">
      <dgm:prSet presAssocID="{2580A5E9-E044-46D3-AF67-A65C7B8C3C02}" presName="text_2" presStyleLbl="node1" presStyleIdx="1" presStyleCnt="5">
        <dgm:presLayoutVars>
          <dgm:bulletEnabled val="1"/>
        </dgm:presLayoutVars>
      </dgm:prSet>
      <dgm:spPr/>
    </dgm:pt>
    <dgm:pt modelId="{9C593967-8AAE-4D82-B19B-7D2DE2C225B6}" type="pres">
      <dgm:prSet presAssocID="{2580A5E9-E044-46D3-AF67-A65C7B8C3C02}" presName="accent_2" presStyleCnt="0"/>
      <dgm:spPr/>
    </dgm:pt>
    <dgm:pt modelId="{F4E9CD10-5CD5-4580-8D02-64E552CDB8FA}" type="pres">
      <dgm:prSet presAssocID="{2580A5E9-E044-46D3-AF67-A65C7B8C3C02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CDA6DCD-5140-4946-9EB2-0ADD62D0E007}" type="pres">
      <dgm:prSet presAssocID="{48B1A5B9-4118-4294-9858-C01F011913E2}" presName="text_3" presStyleLbl="node1" presStyleIdx="2" presStyleCnt="5">
        <dgm:presLayoutVars>
          <dgm:bulletEnabled val="1"/>
        </dgm:presLayoutVars>
      </dgm:prSet>
      <dgm:spPr/>
    </dgm:pt>
    <dgm:pt modelId="{CC7F9B3C-9ECF-480E-8434-2F25ECBB9B4B}" type="pres">
      <dgm:prSet presAssocID="{48B1A5B9-4118-4294-9858-C01F011913E2}" presName="accent_3" presStyleCnt="0"/>
      <dgm:spPr/>
    </dgm:pt>
    <dgm:pt modelId="{77D79EEA-C7E3-4050-BDC2-3F87B3A2A16E}" type="pres">
      <dgm:prSet presAssocID="{48B1A5B9-4118-4294-9858-C01F011913E2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339F3C-E957-428C-BA84-A5E5E767699A}" type="pres">
      <dgm:prSet presAssocID="{6F5CADE7-03BC-4220-9C0C-668A635049D3}" presName="text_4" presStyleLbl="node1" presStyleIdx="3" presStyleCnt="5">
        <dgm:presLayoutVars>
          <dgm:bulletEnabled val="1"/>
        </dgm:presLayoutVars>
      </dgm:prSet>
      <dgm:spPr/>
    </dgm:pt>
    <dgm:pt modelId="{753DEC2B-0D46-456B-BC7F-0C46E124DEB5}" type="pres">
      <dgm:prSet presAssocID="{6F5CADE7-03BC-4220-9C0C-668A635049D3}" presName="accent_4" presStyleCnt="0"/>
      <dgm:spPr/>
    </dgm:pt>
    <dgm:pt modelId="{D4DE70FE-F2A0-4EC7-83A7-EF45D7150461}" type="pres">
      <dgm:prSet presAssocID="{6F5CADE7-03BC-4220-9C0C-668A635049D3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B97900B-9695-4480-A1F4-D4B37D35CE2C}" type="pres">
      <dgm:prSet presAssocID="{EEE895BB-772B-4780-846E-2E1B3B13F4D4}" presName="text_5" presStyleLbl="node1" presStyleIdx="4" presStyleCnt="5">
        <dgm:presLayoutVars>
          <dgm:bulletEnabled val="1"/>
        </dgm:presLayoutVars>
      </dgm:prSet>
      <dgm:spPr/>
    </dgm:pt>
    <dgm:pt modelId="{0E8DAA6D-4A8E-40CC-911B-8150B3126E38}" type="pres">
      <dgm:prSet presAssocID="{EEE895BB-772B-4780-846E-2E1B3B13F4D4}" presName="accent_5" presStyleCnt="0"/>
      <dgm:spPr/>
    </dgm:pt>
    <dgm:pt modelId="{0794D4DC-0576-4D62-9E8D-B0B1A48B2CEC}" type="pres">
      <dgm:prSet presAssocID="{EEE895BB-772B-4780-846E-2E1B3B13F4D4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4DBD803-161D-41E0-A0DB-77AE99EBB70A}" srcId="{15BFA23E-42E9-4ED9-8CA3-3643CD2F97D6}" destId="{6F5CADE7-03BC-4220-9C0C-668A635049D3}" srcOrd="3" destOrd="0" parTransId="{DF2D6FD0-91F8-44E9-91AB-66F39757113D}" sibTransId="{81A74116-57F2-4DF1-8224-B691E4BCE0D9}"/>
    <dgm:cxn modelId="{B97ED710-6C6E-4A51-B5C5-F7CE1DF55123}" type="presOf" srcId="{48B1A5B9-4118-4294-9858-C01F011913E2}" destId="{BCDA6DCD-5140-4946-9EB2-0ADD62D0E007}" srcOrd="0" destOrd="0" presId="urn:microsoft.com/office/officeart/2008/layout/VerticalCurvedList"/>
    <dgm:cxn modelId="{8BFF0F2A-0D04-454F-8364-1862357B90B4}" srcId="{15BFA23E-42E9-4ED9-8CA3-3643CD2F97D6}" destId="{2580A5E9-E044-46D3-AF67-A65C7B8C3C02}" srcOrd="1" destOrd="0" parTransId="{64D6ABCC-158D-4ADE-9BD2-D3E274E6ADBF}" sibTransId="{06004B28-8368-4AB3-87EF-C7500F94E613}"/>
    <dgm:cxn modelId="{5A155460-1E9C-4187-973D-E5975C95E7BC}" srcId="{15BFA23E-42E9-4ED9-8CA3-3643CD2F97D6}" destId="{48B1A5B9-4118-4294-9858-C01F011913E2}" srcOrd="2" destOrd="0" parTransId="{3C8FC306-24ED-4942-91DE-EAB245036FDE}" sibTransId="{7B22A507-2C6A-4EB5-BB7F-EBE725B4A127}"/>
    <dgm:cxn modelId="{F30B5565-7D6E-4459-A400-997D408757E6}" type="presOf" srcId="{1BE43E7B-71E2-4AEC-B5BE-FFDBF5BAC78F}" destId="{0E5E6633-FEF9-4DC0-8E2B-BB2B642E3924}" srcOrd="0" destOrd="0" presId="urn:microsoft.com/office/officeart/2008/layout/VerticalCurvedList"/>
    <dgm:cxn modelId="{6A6C2E48-A32B-444E-84D9-DE0185F94480}" srcId="{15BFA23E-42E9-4ED9-8CA3-3643CD2F97D6}" destId="{EEE895BB-772B-4780-846E-2E1B3B13F4D4}" srcOrd="4" destOrd="0" parTransId="{0B43D690-4ADE-434A-88A0-8E0CB84F3C39}" sibTransId="{A0EADDB8-732A-4168-8EB3-94EB0B1440C5}"/>
    <dgm:cxn modelId="{815A4B6C-AC15-47F5-8481-C76CC44D5B69}" type="presOf" srcId="{E140251E-0395-4A8D-8EFF-9F9D21505584}" destId="{9C3C61E2-B77C-454B-86FD-FD40CDF21FF5}" srcOrd="0" destOrd="0" presId="urn:microsoft.com/office/officeart/2008/layout/VerticalCurvedList"/>
    <dgm:cxn modelId="{A935F350-10AB-412E-A428-9F32866294F1}" type="presOf" srcId="{6F5CADE7-03BC-4220-9C0C-668A635049D3}" destId="{93339F3C-E957-428C-BA84-A5E5E767699A}" srcOrd="0" destOrd="0" presId="urn:microsoft.com/office/officeart/2008/layout/VerticalCurvedList"/>
    <dgm:cxn modelId="{E07F2F7A-D5F2-4A0A-88E0-3213149074AA}" srcId="{15BFA23E-42E9-4ED9-8CA3-3643CD2F97D6}" destId="{E140251E-0395-4A8D-8EFF-9F9D21505584}" srcOrd="0" destOrd="0" parTransId="{A75C26FD-29D5-4B0F-96F4-DEBBDE72B1B2}" sibTransId="{1BE43E7B-71E2-4AEC-B5BE-FFDBF5BAC78F}"/>
    <dgm:cxn modelId="{1CB9ACAF-9714-4E10-8B60-12AAABA23A8F}" type="presOf" srcId="{15BFA23E-42E9-4ED9-8CA3-3643CD2F97D6}" destId="{0A59C90A-7E10-41A0-8150-3171C42C791A}" srcOrd="0" destOrd="0" presId="urn:microsoft.com/office/officeart/2008/layout/VerticalCurvedList"/>
    <dgm:cxn modelId="{9EB651CF-33BD-4DD1-8631-8BD800DDFF54}" type="presOf" srcId="{2580A5E9-E044-46D3-AF67-A65C7B8C3C02}" destId="{B3A51443-5129-4926-911F-1F1A4522D9AA}" srcOrd="0" destOrd="0" presId="urn:microsoft.com/office/officeart/2008/layout/VerticalCurvedList"/>
    <dgm:cxn modelId="{3EE4D4DB-6F0B-406B-9398-0655B8A0DA05}" type="presOf" srcId="{EEE895BB-772B-4780-846E-2E1B3B13F4D4}" destId="{6B97900B-9695-4480-A1F4-D4B37D35CE2C}" srcOrd="0" destOrd="0" presId="urn:microsoft.com/office/officeart/2008/layout/VerticalCurvedList"/>
    <dgm:cxn modelId="{B9451DEA-60FB-41A3-AEE4-F5BE15860BB8}" type="presParOf" srcId="{0A59C90A-7E10-41A0-8150-3171C42C791A}" destId="{4258A7AD-E2F7-4F5D-A95A-97052F0059EF}" srcOrd="0" destOrd="0" presId="urn:microsoft.com/office/officeart/2008/layout/VerticalCurvedList"/>
    <dgm:cxn modelId="{27C76464-4867-4C76-A9CD-11AB717D8CD3}" type="presParOf" srcId="{4258A7AD-E2F7-4F5D-A95A-97052F0059EF}" destId="{B25155EE-1AAA-4F30-86C8-5B8BF2140B2F}" srcOrd="0" destOrd="0" presId="urn:microsoft.com/office/officeart/2008/layout/VerticalCurvedList"/>
    <dgm:cxn modelId="{4C4DCB34-D9C2-4119-B86E-207FD5B117DE}" type="presParOf" srcId="{B25155EE-1AAA-4F30-86C8-5B8BF2140B2F}" destId="{2CFA1F65-B9B6-41CA-B610-C1C8906ABD8B}" srcOrd="0" destOrd="0" presId="urn:microsoft.com/office/officeart/2008/layout/VerticalCurvedList"/>
    <dgm:cxn modelId="{6C8D59EC-D167-49BE-9776-0ABB4518257B}" type="presParOf" srcId="{B25155EE-1AAA-4F30-86C8-5B8BF2140B2F}" destId="{0E5E6633-FEF9-4DC0-8E2B-BB2B642E3924}" srcOrd="1" destOrd="0" presId="urn:microsoft.com/office/officeart/2008/layout/VerticalCurvedList"/>
    <dgm:cxn modelId="{D7C77AB0-0624-44C8-9EC1-7BD6F89286E9}" type="presParOf" srcId="{B25155EE-1AAA-4F30-86C8-5B8BF2140B2F}" destId="{C5A83E74-1573-45A8-9EE8-74C3DEDA9BA5}" srcOrd="2" destOrd="0" presId="urn:microsoft.com/office/officeart/2008/layout/VerticalCurvedList"/>
    <dgm:cxn modelId="{BE66AA99-9767-4840-8C11-9646DEF20BDF}" type="presParOf" srcId="{B25155EE-1AAA-4F30-86C8-5B8BF2140B2F}" destId="{E7D876E0-AD90-469A-AA97-710C26805930}" srcOrd="3" destOrd="0" presId="urn:microsoft.com/office/officeart/2008/layout/VerticalCurvedList"/>
    <dgm:cxn modelId="{154F211D-D532-4C9E-A7F8-88A1FC0C2C4F}" type="presParOf" srcId="{4258A7AD-E2F7-4F5D-A95A-97052F0059EF}" destId="{9C3C61E2-B77C-454B-86FD-FD40CDF21FF5}" srcOrd="1" destOrd="0" presId="urn:microsoft.com/office/officeart/2008/layout/VerticalCurvedList"/>
    <dgm:cxn modelId="{BF486522-059F-44BE-9F1A-EA0E289A1CBA}" type="presParOf" srcId="{4258A7AD-E2F7-4F5D-A95A-97052F0059EF}" destId="{6810C989-C3D3-4076-9F18-B78D00320F96}" srcOrd="2" destOrd="0" presId="urn:microsoft.com/office/officeart/2008/layout/VerticalCurvedList"/>
    <dgm:cxn modelId="{AAD75BC9-7A08-4BA6-92AF-95F1251F656C}" type="presParOf" srcId="{6810C989-C3D3-4076-9F18-B78D00320F96}" destId="{76B8A786-3699-4D46-BCFB-2C292AC45099}" srcOrd="0" destOrd="0" presId="urn:microsoft.com/office/officeart/2008/layout/VerticalCurvedList"/>
    <dgm:cxn modelId="{1DB589A3-64B9-4BD0-A080-D5DDC4A5D402}" type="presParOf" srcId="{4258A7AD-E2F7-4F5D-A95A-97052F0059EF}" destId="{B3A51443-5129-4926-911F-1F1A4522D9AA}" srcOrd="3" destOrd="0" presId="urn:microsoft.com/office/officeart/2008/layout/VerticalCurvedList"/>
    <dgm:cxn modelId="{C84F1C12-1C94-4CA7-9FFA-6BE4ADFDB6D1}" type="presParOf" srcId="{4258A7AD-E2F7-4F5D-A95A-97052F0059EF}" destId="{9C593967-8AAE-4D82-B19B-7D2DE2C225B6}" srcOrd="4" destOrd="0" presId="urn:microsoft.com/office/officeart/2008/layout/VerticalCurvedList"/>
    <dgm:cxn modelId="{735BB3C9-2E0E-449E-8F48-7377E80CDA08}" type="presParOf" srcId="{9C593967-8AAE-4D82-B19B-7D2DE2C225B6}" destId="{F4E9CD10-5CD5-4580-8D02-64E552CDB8FA}" srcOrd="0" destOrd="0" presId="urn:microsoft.com/office/officeart/2008/layout/VerticalCurvedList"/>
    <dgm:cxn modelId="{0A056C75-A706-4856-9FDF-4AC81D0DD684}" type="presParOf" srcId="{4258A7AD-E2F7-4F5D-A95A-97052F0059EF}" destId="{BCDA6DCD-5140-4946-9EB2-0ADD62D0E007}" srcOrd="5" destOrd="0" presId="urn:microsoft.com/office/officeart/2008/layout/VerticalCurvedList"/>
    <dgm:cxn modelId="{42E00942-7711-4328-AF3F-B619BC8972CE}" type="presParOf" srcId="{4258A7AD-E2F7-4F5D-A95A-97052F0059EF}" destId="{CC7F9B3C-9ECF-480E-8434-2F25ECBB9B4B}" srcOrd="6" destOrd="0" presId="urn:microsoft.com/office/officeart/2008/layout/VerticalCurvedList"/>
    <dgm:cxn modelId="{597845A2-3EF6-4548-87E2-2653A8594EFD}" type="presParOf" srcId="{CC7F9B3C-9ECF-480E-8434-2F25ECBB9B4B}" destId="{77D79EEA-C7E3-4050-BDC2-3F87B3A2A16E}" srcOrd="0" destOrd="0" presId="urn:microsoft.com/office/officeart/2008/layout/VerticalCurvedList"/>
    <dgm:cxn modelId="{E254DACE-8F96-4D1E-AAB0-8F93AD40606E}" type="presParOf" srcId="{4258A7AD-E2F7-4F5D-A95A-97052F0059EF}" destId="{93339F3C-E957-428C-BA84-A5E5E767699A}" srcOrd="7" destOrd="0" presId="urn:microsoft.com/office/officeart/2008/layout/VerticalCurvedList"/>
    <dgm:cxn modelId="{7A5E988C-989E-4BC3-A086-ADB3A26EC1D0}" type="presParOf" srcId="{4258A7AD-E2F7-4F5D-A95A-97052F0059EF}" destId="{753DEC2B-0D46-456B-BC7F-0C46E124DEB5}" srcOrd="8" destOrd="0" presId="urn:microsoft.com/office/officeart/2008/layout/VerticalCurvedList"/>
    <dgm:cxn modelId="{DFD9F669-0E2E-4EEB-8E6F-E73440019349}" type="presParOf" srcId="{753DEC2B-0D46-456B-BC7F-0C46E124DEB5}" destId="{D4DE70FE-F2A0-4EC7-83A7-EF45D7150461}" srcOrd="0" destOrd="0" presId="urn:microsoft.com/office/officeart/2008/layout/VerticalCurvedList"/>
    <dgm:cxn modelId="{360CDC7B-5BBA-4488-BB9F-480524C23276}" type="presParOf" srcId="{4258A7AD-E2F7-4F5D-A95A-97052F0059EF}" destId="{6B97900B-9695-4480-A1F4-D4B37D35CE2C}" srcOrd="9" destOrd="0" presId="urn:microsoft.com/office/officeart/2008/layout/VerticalCurvedList"/>
    <dgm:cxn modelId="{36470ED8-6E2B-48B7-BA21-37334372BBA1}" type="presParOf" srcId="{4258A7AD-E2F7-4F5D-A95A-97052F0059EF}" destId="{0E8DAA6D-4A8E-40CC-911B-8150B3126E38}" srcOrd="10" destOrd="0" presId="urn:microsoft.com/office/officeart/2008/layout/VerticalCurvedList"/>
    <dgm:cxn modelId="{63955669-2C77-4D9E-8B79-F7DD0E411E83}" type="presParOf" srcId="{0E8DAA6D-4A8E-40CC-911B-8150B3126E38}" destId="{0794D4DC-0576-4D62-9E8D-B0B1A48B2C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E417-3EFA-4353-8C66-F332A77EAEED}">
      <dsp:nvSpPr>
        <dsp:cNvPr id="0" name=""/>
        <dsp:cNvSpPr/>
      </dsp:nvSpPr>
      <dsp:spPr>
        <a:xfrm>
          <a:off x="1940021" y="1544912"/>
          <a:ext cx="1697817" cy="169781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Задача</a:t>
          </a:r>
        </a:p>
      </dsp:txBody>
      <dsp:txXfrm>
        <a:off x="2281358" y="1942618"/>
        <a:ext cx="1015143" cy="872713"/>
      </dsp:txXfrm>
    </dsp:sp>
    <dsp:sp modelId="{CE722F9B-8357-4782-9724-43736B54DE5F}">
      <dsp:nvSpPr>
        <dsp:cNvPr id="0" name=""/>
        <dsp:cNvSpPr/>
      </dsp:nvSpPr>
      <dsp:spPr>
        <a:xfrm>
          <a:off x="519670" y="958134"/>
          <a:ext cx="2099836" cy="1605727"/>
        </a:xfrm>
        <a:prstGeom prst="gear6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Результат</a:t>
          </a:r>
        </a:p>
      </dsp:txBody>
      <dsp:txXfrm>
        <a:off x="995741" y="1364824"/>
        <a:ext cx="1147694" cy="792347"/>
      </dsp:txXfrm>
    </dsp:sp>
    <dsp:sp modelId="{D8C15023-E714-4932-B795-9A7E72B41EF5}">
      <dsp:nvSpPr>
        <dsp:cNvPr id="0" name=""/>
        <dsp:cNvSpPr/>
      </dsp:nvSpPr>
      <dsp:spPr>
        <a:xfrm rot="20700000">
          <a:off x="1377193" y="40608"/>
          <a:ext cx="1743044" cy="1712093"/>
        </a:xfrm>
        <a:prstGeom prst="gear6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Задача</a:t>
          </a:r>
        </a:p>
      </dsp:txBody>
      <dsp:txXfrm rot="-20700000">
        <a:off x="1761330" y="414284"/>
        <a:ext cx="974771" cy="964740"/>
      </dsp:txXfrm>
    </dsp:sp>
    <dsp:sp modelId="{248EDB9A-6458-4F4E-B932-73293B5941C0}">
      <dsp:nvSpPr>
        <dsp:cNvPr id="0" name=""/>
        <dsp:cNvSpPr/>
      </dsp:nvSpPr>
      <dsp:spPr>
        <a:xfrm>
          <a:off x="1797707" y="1295336"/>
          <a:ext cx="2173206" cy="2173206"/>
        </a:xfrm>
        <a:prstGeom prst="circularArrow">
          <a:avLst>
            <a:gd name="adj1" fmla="val 4687"/>
            <a:gd name="adj2" fmla="val 299029"/>
            <a:gd name="adj3" fmla="val 2482288"/>
            <a:gd name="adj4" fmla="val 15936287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1DE9-E916-41ED-9FB7-B274EFC6AE5A}">
      <dsp:nvSpPr>
        <dsp:cNvPr id="0" name=""/>
        <dsp:cNvSpPr/>
      </dsp:nvSpPr>
      <dsp:spPr>
        <a:xfrm>
          <a:off x="733524" y="875153"/>
          <a:ext cx="1578970" cy="15789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4EB3C-B391-4221-8389-618735E2F6B2}">
      <dsp:nvSpPr>
        <dsp:cNvPr id="0" name=""/>
        <dsp:cNvSpPr/>
      </dsp:nvSpPr>
      <dsp:spPr>
        <a:xfrm>
          <a:off x="1363955" y="31494"/>
          <a:ext cx="1702447" cy="17024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C5CD-93B2-4A76-8A71-9486F85460DC}">
      <dsp:nvSpPr>
        <dsp:cNvPr id="0" name=""/>
        <dsp:cNvSpPr/>
      </dsp:nvSpPr>
      <dsp:spPr>
        <a:xfrm>
          <a:off x="0" y="3196"/>
          <a:ext cx="8200925" cy="15076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-результаты деятельности ребенка  - отражение его позитивной социализации и индивидуализации</a:t>
          </a:r>
        </a:p>
      </dsp:txBody>
      <dsp:txXfrm>
        <a:off x="1790951" y="3196"/>
        <a:ext cx="6409973" cy="1507667"/>
      </dsp:txXfrm>
    </dsp:sp>
    <dsp:sp modelId="{B86002A8-6ED6-45C1-AAD2-0D4CA5360C76}">
      <dsp:nvSpPr>
        <dsp:cNvPr id="0" name=""/>
        <dsp:cNvSpPr/>
      </dsp:nvSpPr>
      <dsp:spPr>
        <a:xfrm>
          <a:off x="150766" y="150766"/>
          <a:ext cx="1640185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EA9A-B477-48D8-A7E0-7BBB07C8721A}">
      <dsp:nvSpPr>
        <dsp:cNvPr id="0" name=""/>
        <dsp:cNvSpPr/>
      </dsp:nvSpPr>
      <dsp:spPr>
        <a:xfrm>
          <a:off x="0" y="1658434"/>
          <a:ext cx="8200925" cy="15076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приобретаются в разных видах образовательной деятельности и культурных практиках ребенка</a:t>
          </a:r>
        </a:p>
      </dsp:txBody>
      <dsp:txXfrm>
        <a:off x="1790951" y="1658434"/>
        <a:ext cx="6409973" cy="1507667"/>
      </dsp:txXfrm>
    </dsp:sp>
    <dsp:sp modelId="{D6D5E6DE-684B-4C3B-B0EB-34334E8BCA38}">
      <dsp:nvSpPr>
        <dsp:cNvPr id="0" name=""/>
        <dsp:cNvSpPr/>
      </dsp:nvSpPr>
      <dsp:spPr>
        <a:xfrm>
          <a:off x="150766" y="1809200"/>
          <a:ext cx="1640185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A0F59-93A8-42E7-8D44-1003DAEAF819}">
      <dsp:nvSpPr>
        <dsp:cNvPr id="0" name=""/>
        <dsp:cNvSpPr/>
      </dsp:nvSpPr>
      <dsp:spPr>
        <a:xfrm>
          <a:off x="0" y="3316868"/>
          <a:ext cx="8200925" cy="15076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Образовательные результаты не совпадают в полной мере с целевыми ориентирами ФГОС дошкольного образования</a:t>
          </a:r>
        </a:p>
      </dsp:txBody>
      <dsp:txXfrm>
        <a:off x="1790951" y="3316868"/>
        <a:ext cx="6409973" cy="1507667"/>
      </dsp:txXfrm>
    </dsp:sp>
    <dsp:sp modelId="{FE1F2201-9316-405D-AC7D-8C592916AF18}">
      <dsp:nvSpPr>
        <dsp:cNvPr id="0" name=""/>
        <dsp:cNvSpPr/>
      </dsp:nvSpPr>
      <dsp:spPr>
        <a:xfrm>
          <a:off x="150766" y="3467635"/>
          <a:ext cx="1640185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9FC2E-7EDC-42CF-8AE7-870688687B5E}">
      <dsp:nvSpPr>
        <dsp:cNvPr id="0" name=""/>
        <dsp:cNvSpPr/>
      </dsp:nvSpPr>
      <dsp:spPr>
        <a:xfrm>
          <a:off x="0" y="0"/>
          <a:ext cx="8563797" cy="20738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72EA2-67A2-4B57-9419-626CD4F0955B}">
      <dsp:nvSpPr>
        <dsp:cNvPr id="0" name=""/>
        <dsp:cNvSpPr/>
      </dsp:nvSpPr>
      <dsp:spPr>
        <a:xfrm>
          <a:off x="609100" y="276510"/>
          <a:ext cx="2295499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01658-9F29-4656-8D7E-196C72AEEB4F}">
      <dsp:nvSpPr>
        <dsp:cNvPr id="0" name=""/>
        <dsp:cNvSpPr/>
      </dsp:nvSpPr>
      <dsp:spPr>
        <a:xfrm rot="10800000">
          <a:off x="145064" y="2073830"/>
          <a:ext cx="2991861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Georgia" pitchFamily="18" charset="0"/>
            </a:rPr>
            <a:t>Ориентироваться на обеспечение качества дошкольного образования</a:t>
          </a:r>
        </a:p>
      </dsp:txBody>
      <dsp:txXfrm rot="10800000">
        <a:off x="223014" y="2073830"/>
        <a:ext cx="2835961" cy="2456731"/>
      </dsp:txXfrm>
    </dsp:sp>
    <dsp:sp modelId="{A24ED7BB-3057-4DFE-A80C-7D2E46FB086C}">
      <dsp:nvSpPr>
        <dsp:cNvPr id="0" name=""/>
        <dsp:cNvSpPr/>
      </dsp:nvSpPr>
      <dsp:spPr>
        <a:xfrm>
          <a:off x="3482330" y="276510"/>
          <a:ext cx="2295499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65C0F-B2EE-4639-BE42-C48B4131F2E9}">
      <dsp:nvSpPr>
        <dsp:cNvPr id="0" name=""/>
        <dsp:cNvSpPr/>
      </dsp:nvSpPr>
      <dsp:spPr>
        <a:xfrm rot="10800000">
          <a:off x="3482330" y="2073830"/>
          <a:ext cx="2295499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Georgia" pitchFamily="18" charset="0"/>
            </a:rPr>
            <a:t>Обеспечить индивидуализацию дошкольного образования</a:t>
          </a:r>
        </a:p>
      </dsp:txBody>
      <dsp:txXfrm rot="10800000">
        <a:off x="3552925" y="2073830"/>
        <a:ext cx="2154309" cy="2464086"/>
      </dsp:txXfrm>
    </dsp:sp>
    <dsp:sp modelId="{6B194222-5F67-4754-A781-E3537212EB7C}">
      <dsp:nvSpPr>
        <dsp:cNvPr id="0" name=""/>
        <dsp:cNvSpPr/>
      </dsp:nvSpPr>
      <dsp:spPr>
        <a:xfrm>
          <a:off x="6007379" y="276510"/>
          <a:ext cx="2295499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D5CDB-37AD-44A8-8941-B849937B0179}">
      <dsp:nvSpPr>
        <dsp:cNvPr id="0" name=""/>
        <dsp:cNvSpPr/>
      </dsp:nvSpPr>
      <dsp:spPr>
        <a:xfrm rot="10800000">
          <a:off x="6007379" y="2073830"/>
          <a:ext cx="2295499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Georgia" pitchFamily="18" charset="0"/>
            </a:rPr>
            <a:t>Осуществить психолого-педагогическую поддержку ребенка, основанную на его достижениях и проблемах</a:t>
          </a:r>
        </a:p>
      </dsp:txBody>
      <dsp:txXfrm rot="10800000">
        <a:off x="6077974" y="2073830"/>
        <a:ext cx="2154309" cy="2464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338C2-087B-48D2-9583-3C8B08AEB00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1</a:t>
          </a:r>
        </a:p>
      </dsp:txBody>
      <dsp:txXfrm rot="-5400000">
        <a:off x="1" y="520688"/>
        <a:ext cx="1039018" cy="445294"/>
      </dsp:txXfrm>
    </dsp:sp>
    <dsp:sp modelId="{8A827510-9391-49E1-AD2F-67B9A6140406}">
      <dsp:nvSpPr>
        <dsp:cNvPr id="0" name=""/>
        <dsp:cNvSpPr/>
      </dsp:nvSpPr>
      <dsp:spPr>
        <a:xfrm rot="5400000">
          <a:off x="4080861" y="-3041843"/>
          <a:ext cx="964803" cy="70484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"/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Объективное отсутствие нормативных требований к образованности дошкольника</a:t>
          </a:r>
        </a:p>
      </dsp:txBody>
      <dsp:txXfrm rot="-5400000">
        <a:off x="1039018" y="47098"/>
        <a:ext cx="7001391" cy="870607"/>
      </dsp:txXfrm>
    </dsp:sp>
    <dsp:sp modelId="{F80B904F-D67D-48F7-A3C9-221FD8D92AF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2</a:t>
          </a:r>
        </a:p>
      </dsp:txBody>
      <dsp:txXfrm rot="-5400000">
        <a:off x="1" y="1809352"/>
        <a:ext cx="1039018" cy="445294"/>
      </dsp:txXfrm>
    </dsp:sp>
    <dsp:sp modelId="{285D6B25-FBE8-4EA2-98E5-1AF8576ABA36}">
      <dsp:nvSpPr>
        <dsp:cNvPr id="0" name=""/>
        <dsp:cNvSpPr/>
      </dsp:nvSpPr>
      <dsp:spPr>
        <a:xfrm rot="5400000">
          <a:off x="4111098" y="-1751999"/>
          <a:ext cx="904329" cy="70484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"/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Гибкость и вариативность развития ребенка данного возраста</a:t>
          </a:r>
        </a:p>
      </dsp:txBody>
      <dsp:txXfrm rot="-5400000">
        <a:off x="1039018" y="1364227"/>
        <a:ext cx="7004343" cy="816037"/>
      </dsp:txXfrm>
    </dsp:sp>
    <dsp:sp modelId="{75DAD126-72E9-42A9-B899-A5B9DC8D74D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3</a:t>
          </a:r>
        </a:p>
      </dsp:txBody>
      <dsp:txXfrm rot="-5400000">
        <a:off x="1" y="3098016"/>
        <a:ext cx="1039018" cy="445294"/>
      </dsp:txXfrm>
    </dsp:sp>
    <dsp:sp modelId="{99AA97AB-7CD8-4381-8D20-23B0704F53A0}">
      <dsp:nvSpPr>
        <dsp:cNvPr id="0" name=""/>
        <dsp:cNvSpPr/>
      </dsp:nvSpPr>
      <dsp:spPr>
        <a:xfrm rot="5400000">
          <a:off x="4080861" y="-463335"/>
          <a:ext cx="964803" cy="70484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"/>
          </a:pPr>
          <a:endParaRPr lang="ru-RU" sz="1800" b="1" i="1" kern="1200" dirty="0">
            <a:solidFill>
              <a:schemeClr val="dk1"/>
            </a:solidFill>
            <a:latin typeface="Georgia" pitchFamily="18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Опасность переноса школьных подходов на дошкольное образование</a:t>
          </a:r>
        </a:p>
      </dsp:txBody>
      <dsp:txXfrm rot="-5400000">
        <a:off x="1039018" y="2625606"/>
        <a:ext cx="7001391" cy="8706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151F2-846A-4D56-8BB9-515DD96158EF}">
      <dsp:nvSpPr>
        <dsp:cNvPr id="0" name=""/>
        <dsp:cNvSpPr/>
      </dsp:nvSpPr>
      <dsp:spPr>
        <a:xfrm>
          <a:off x="72421" y="2108"/>
          <a:ext cx="3541765" cy="2125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Georgia" pitchFamily="18" charset="0"/>
            </a:rPr>
            <a:t>Системно-деятельностный подход</a:t>
          </a:r>
        </a:p>
      </dsp:txBody>
      <dsp:txXfrm>
        <a:off x="72421" y="2108"/>
        <a:ext cx="3541765" cy="2125059"/>
      </dsp:txXfrm>
    </dsp:sp>
    <dsp:sp modelId="{6930B47B-2E95-49E3-86E4-9492013C764B}">
      <dsp:nvSpPr>
        <dsp:cNvPr id="0" name=""/>
        <dsp:cNvSpPr/>
      </dsp:nvSpPr>
      <dsp:spPr>
        <a:xfrm>
          <a:off x="3968363" y="2108"/>
          <a:ext cx="4523011" cy="2125059"/>
        </a:xfrm>
        <a:prstGeom prst="rect">
          <a:avLst/>
        </a:prstGeom>
        <a:gradFill rotWithShape="0">
          <a:gsLst>
            <a:gs pos="0">
              <a:schemeClr val="accent5">
                <a:hueOff val="1063560"/>
                <a:satOff val="-11946"/>
                <a:lumOff val="-2549"/>
                <a:alphaOff val="0"/>
                <a:shade val="85000"/>
                <a:satMod val="130000"/>
              </a:schemeClr>
            </a:gs>
            <a:gs pos="34000">
              <a:schemeClr val="accent5">
                <a:hueOff val="1063560"/>
                <a:satOff val="-11946"/>
                <a:lumOff val="-2549"/>
                <a:alphaOff val="0"/>
                <a:shade val="87000"/>
                <a:satMod val="125000"/>
              </a:schemeClr>
            </a:gs>
            <a:gs pos="70000">
              <a:schemeClr val="accent5">
                <a:hueOff val="1063560"/>
                <a:satOff val="-11946"/>
                <a:lumOff val="-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063560"/>
                <a:satOff val="-11946"/>
                <a:lumOff val="-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latin typeface="Georgia" pitchFamily="18" charset="0"/>
            </a:rPr>
            <a:t>Субъектно-деятельностный подход</a:t>
          </a:r>
        </a:p>
      </dsp:txBody>
      <dsp:txXfrm>
        <a:off x="3968363" y="2108"/>
        <a:ext cx="4523011" cy="2125059"/>
      </dsp:txXfrm>
    </dsp:sp>
    <dsp:sp modelId="{27CD245E-DA0D-433D-BA62-534C872B44F5}">
      <dsp:nvSpPr>
        <dsp:cNvPr id="0" name=""/>
        <dsp:cNvSpPr/>
      </dsp:nvSpPr>
      <dsp:spPr>
        <a:xfrm>
          <a:off x="2400441" y="2244570"/>
          <a:ext cx="3541765" cy="2125059"/>
        </a:xfrm>
        <a:prstGeom prst="rect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Georgia" pitchFamily="18" charset="0"/>
            </a:rPr>
            <a:t>Гуманитарная феноменология детства</a:t>
          </a:r>
        </a:p>
      </dsp:txBody>
      <dsp:txXfrm>
        <a:off x="2400441" y="2244570"/>
        <a:ext cx="3541765" cy="2125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33D53-0C9F-44B1-B220-734F948853A7}">
      <dsp:nvSpPr>
        <dsp:cNvPr id="0" name=""/>
        <dsp:cNvSpPr/>
      </dsp:nvSpPr>
      <dsp:spPr>
        <a:xfrm rot="16200000">
          <a:off x="375" y="382932"/>
          <a:ext cx="2906315" cy="2906315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587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Результат образования</a:t>
          </a:r>
        </a:p>
      </dsp:txBody>
      <dsp:txXfrm rot="5400000">
        <a:off x="376" y="1109510"/>
        <a:ext cx="2397710" cy="1453157"/>
      </dsp:txXfrm>
    </dsp:sp>
    <dsp:sp modelId="{93187488-4436-4061-9073-0AC1B8B8A2E6}">
      <dsp:nvSpPr>
        <dsp:cNvPr id="0" name=""/>
        <dsp:cNvSpPr/>
      </dsp:nvSpPr>
      <dsp:spPr>
        <a:xfrm rot="5400000">
          <a:off x="3087401" y="382932"/>
          <a:ext cx="2906315" cy="2906315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kern="1200" dirty="0">
              <a:solidFill>
                <a:schemeClr val="dk1"/>
              </a:solidFill>
              <a:latin typeface="Georgia" pitchFamily="18" charset="0"/>
              <a:ea typeface="+mn-ea"/>
              <a:cs typeface="+mn-cs"/>
            </a:rPr>
            <a:t>Компетенция – знание в действии</a:t>
          </a:r>
        </a:p>
      </dsp:txBody>
      <dsp:txXfrm rot="-5400000">
        <a:off x="3596007" y="1109511"/>
        <a:ext cx="2397710" cy="1453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7A9B-A168-4105-8BF0-42AC42F68FC0}">
      <dsp:nvSpPr>
        <dsp:cNvPr id="0" name=""/>
        <dsp:cNvSpPr/>
      </dsp:nvSpPr>
      <dsp:spPr>
        <a:xfrm>
          <a:off x="1303231" y="1296"/>
          <a:ext cx="2526871" cy="15161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Проявляет инициативу в выборе игровой роли</a:t>
          </a:r>
        </a:p>
      </dsp:txBody>
      <dsp:txXfrm>
        <a:off x="1303231" y="1296"/>
        <a:ext cx="2526871" cy="1516122"/>
      </dsp:txXfrm>
    </dsp:sp>
    <dsp:sp modelId="{3FF3581D-9242-4012-B7A1-88BA6B6E12FF}">
      <dsp:nvSpPr>
        <dsp:cNvPr id="0" name=""/>
        <dsp:cNvSpPr/>
      </dsp:nvSpPr>
      <dsp:spPr>
        <a:xfrm>
          <a:off x="4082790" y="1296"/>
          <a:ext cx="2526871" cy="1516122"/>
        </a:xfrm>
        <a:prstGeom prst="rect">
          <a:avLst/>
        </a:prstGeom>
        <a:solidFill>
          <a:schemeClr val="accent4">
            <a:hueOff val="235830"/>
            <a:satOff val="1752"/>
            <a:lumOff val="392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Может привлечь сверстников к общению</a:t>
          </a:r>
        </a:p>
      </dsp:txBody>
      <dsp:txXfrm>
        <a:off x="4082790" y="1296"/>
        <a:ext cx="2526871" cy="1516122"/>
      </dsp:txXfrm>
    </dsp:sp>
    <dsp:sp modelId="{9A2CA306-B31B-47D8-8D5B-CBA32AD938CF}">
      <dsp:nvSpPr>
        <dsp:cNvPr id="0" name=""/>
        <dsp:cNvSpPr/>
      </dsp:nvSpPr>
      <dsp:spPr>
        <a:xfrm>
          <a:off x="1303231" y="1770106"/>
          <a:ext cx="2526871" cy="1516122"/>
        </a:xfrm>
        <a:prstGeom prst="rect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Выразительно исполняет литературные произведения</a:t>
          </a:r>
        </a:p>
      </dsp:txBody>
      <dsp:txXfrm>
        <a:off x="1303231" y="1770106"/>
        <a:ext cx="2526871" cy="1516122"/>
      </dsp:txXfrm>
    </dsp:sp>
    <dsp:sp modelId="{975DC6F9-9A4B-47D6-9B0E-7FBFC80F56DC}">
      <dsp:nvSpPr>
        <dsp:cNvPr id="0" name=""/>
        <dsp:cNvSpPr/>
      </dsp:nvSpPr>
      <dsp:spPr>
        <a:xfrm>
          <a:off x="4082790" y="1770106"/>
          <a:ext cx="2526871" cy="1516122"/>
        </a:xfrm>
        <a:prstGeom prst="rect">
          <a:avLst/>
        </a:prstGeom>
        <a:solidFill>
          <a:schemeClr val="accent4">
            <a:hueOff val="707491"/>
            <a:satOff val="5255"/>
            <a:lumOff val="1176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Экспериментирует в создании художественного образа</a:t>
          </a:r>
        </a:p>
      </dsp:txBody>
      <dsp:txXfrm>
        <a:off x="4082790" y="1770106"/>
        <a:ext cx="2526871" cy="1516122"/>
      </dsp:txXfrm>
    </dsp:sp>
    <dsp:sp modelId="{3C5440F2-4DAD-4940-AE72-0930A34E7A8E}">
      <dsp:nvSpPr>
        <dsp:cNvPr id="0" name=""/>
        <dsp:cNvSpPr/>
      </dsp:nvSpPr>
      <dsp:spPr>
        <a:xfrm>
          <a:off x="1609147" y="3540213"/>
          <a:ext cx="4888560" cy="1516122"/>
        </a:xfrm>
        <a:prstGeom prst="rect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Выделяются</a:t>
          </a:r>
          <a:r>
            <a:rPr lang="ru-RU" sz="2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2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типичные задачи, которые способен решить ребенок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609147" y="3540213"/>
        <a:ext cx="4888560" cy="1516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8208F-107F-4DF8-BCB0-07B957B9ABF2}">
      <dsp:nvSpPr>
        <dsp:cNvPr id="0" name=""/>
        <dsp:cNvSpPr/>
      </dsp:nvSpPr>
      <dsp:spPr>
        <a:xfrm>
          <a:off x="1663" y="0"/>
          <a:ext cx="2587435" cy="41421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поддержки</a:t>
          </a:r>
        </a:p>
      </dsp:txBody>
      <dsp:txXfrm>
        <a:off x="1663" y="1656853"/>
        <a:ext cx="2587435" cy="1656853"/>
      </dsp:txXfrm>
    </dsp:sp>
    <dsp:sp modelId="{07C63D6C-1C3F-48A7-8930-CDC07CA8AE43}">
      <dsp:nvSpPr>
        <dsp:cNvPr id="0" name=""/>
        <dsp:cNvSpPr/>
      </dsp:nvSpPr>
      <dsp:spPr>
        <a:xfrm>
          <a:off x="558915" y="254445"/>
          <a:ext cx="1503884" cy="1379330"/>
        </a:xfrm>
        <a:prstGeom prst="flowChartProcess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013442C-2F4B-4871-9526-ADC6CA016D3B}">
      <dsp:nvSpPr>
        <dsp:cNvPr id="0" name=""/>
        <dsp:cNvSpPr/>
      </dsp:nvSpPr>
      <dsp:spPr>
        <a:xfrm>
          <a:off x="2592281" y="0"/>
          <a:ext cx="2587435" cy="4142134"/>
        </a:xfrm>
        <a:prstGeom prst="roundRect">
          <a:avLst>
            <a:gd name="adj" fmla="val 1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самостоя-тельности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2281" y="1656853"/>
        <a:ext cx="2587435" cy="1656853"/>
      </dsp:txXfrm>
    </dsp:sp>
    <dsp:sp modelId="{8D86A42D-501E-4FAE-870A-56820A3BC451}">
      <dsp:nvSpPr>
        <dsp:cNvPr id="0" name=""/>
        <dsp:cNvSpPr/>
      </dsp:nvSpPr>
      <dsp:spPr>
        <a:xfrm>
          <a:off x="3268174" y="209927"/>
          <a:ext cx="1323702" cy="1466876"/>
        </a:xfrm>
        <a:prstGeom prst="flowChartProcess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8D742DF-322B-4FEB-A6F5-61DEFC2E63F6}">
      <dsp:nvSpPr>
        <dsp:cNvPr id="0" name=""/>
        <dsp:cNvSpPr/>
      </dsp:nvSpPr>
      <dsp:spPr>
        <a:xfrm>
          <a:off x="5184581" y="0"/>
          <a:ext cx="2587435" cy="4142134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инициативности и творчества</a:t>
          </a:r>
        </a:p>
      </dsp:txBody>
      <dsp:txXfrm>
        <a:off x="5184581" y="1656853"/>
        <a:ext cx="2587435" cy="1656853"/>
      </dsp:txXfrm>
    </dsp:sp>
    <dsp:sp modelId="{A3A2222B-C136-40A6-8BCA-1ABDB5CBB0C7}">
      <dsp:nvSpPr>
        <dsp:cNvPr id="0" name=""/>
        <dsp:cNvSpPr/>
      </dsp:nvSpPr>
      <dsp:spPr>
        <a:xfrm>
          <a:off x="5935833" y="248528"/>
          <a:ext cx="1379330" cy="1379330"/>
        </a:xfrm>
        <a:prstGeom prst="flowChartProcess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7C5ACE5-B6DD-4A8D-BE49-A81D3AE3B7FC}">
      <dsp:nvSpPr>
        <dsp:cNvPr id="0" name=""/>
        <dsp:cNvSpPr/>
      </dsp:nvSpPr>
      <dsp:spPr>
        <a:xfrm>
          <a:off x="432045" y="3350048"/>
          <a:ext cx="7287209" cy="62132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E6633-FEF9-4DC0-8E2B-BB2B642E3924}">
      <dsp:nvSpPr>
        <dsp:cNvPr id="0" name=""/>
        <dsp:cNvSpPr/>
      </dsp:nvSpPr>
      <dsp:spPr>
        <a:xfrm>
          <a:off x="-5602075" y="-857611"/>
          <a:ext cx="6669938" cy="666993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61E2-B77C-454B-86FD-FD40CDF21FF5}">
      <dsp:nvSpPr>
        <dsp:cNvPr id="0" name=""/>
        <dsp:cNvSpPr/>
      </dsp:nvSpPr>
      <dsp:spPr>
        <a:xfrm>
          <a:off x="466845" y="309570"/>
          <a:ext cx="8176867" cy="619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5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отвечает, изображает, объясняет, рассказывает, показывает, оценивает, выбирает, спрашивает</a:t>
          </a:r>
        </a:p>
      </dsp:txBody>
      <dsp:txXfrm>
        <a:off x="466845" y="309570"/>
        <a:ext cx="8176867" cy="619537"/>
      </dsp:txXfrm>
    </dsp:sp>
    <dsp:sp modelId="{76B8A786-3699-4D46-BCFB-2C292AC45099}">
      <dsp:nvSpPr>
        <dsp:cNvPr id="0" name=""/>
        <dsp:cNvSpPr/>
      </dsp:nvSpPr>
      <dsp:spPr>
        <a:xfrm>
          <a:off x="79634" y="232128"/>
          <a:ext cx="774422" cy="7744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1443-5129-4926-911F-1F1A4522D9AA}">
      <dsp:nvSpPr>
        <dsp:cNvPr id="0" name=""/>
        <dsp:cNvSpPr/>
      </dsp:nvSpPr>
      <dsp:spPr>
        <a:xfrm>
          <a:off x="910788" y="1238579"/>
          <a:ext cx="7732925" cy="619537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5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использует, использует в знакомых ситуациях…, использует в новых условиях</a:t>
          </a:r>
        </a:p>
      </dsp:txBody>
      <dsp:txXfrm>
        <a:off x="910788" y="1238579"/>
        <a:ext cx="7732925" cy="619537"/>
      </dsp:txXfrm>
    </dsp:sp>
    <dsp:sp modelId="{F4E9CD10-5CD5-4580-8D02-64E552CDB8FA}">
      <dsp:nvSpPr>
        <dsp:cNvPr id="0" name=""/>
        <dsp:cNvSpPr/>
      </dsp:nvSpPr>
      <dsp:spPr>
        <a:xfrm>
          <a:off x="523577" y="1161137"/>
          <a:ext cx="774422" cy="7744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5">
              <a:hueOff val="531780"/>
              <a:satOff val="-5973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A6DCD-5140-4946-9EB2-0ADD62D0E007}">
      <dsp:nvSpPr>
        <dsp:cNvPr id="0" name=""/>
        <dsp:cNvSpPr/>
      </dsp:nvSpPr>
      <dsp:spPr>
        <a:xfrm>
          <a:off x="1047043" y="2167589"/>
          <a:ext cx="7596670" cy="619537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5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воспроизводит в игре, воспроизводит в речевой форме, проявляет внимание</a:t>
          </a:r>
        </a:p>
      </dsp:txBody>
      <dsp:txXfrm>
        <a:off x="1047043" y="2167589"/>
        <a:ext cx="7596670" cy="619537"/>
      </dsp:txXfrm>
    </dsp:sp>
    <dsp:sp modelId="{77D79EEA-C7E3-4050-BDC2-3F87B3A2A16E}">
      <dsp:nvSpPr>
        <dsp:cNvPr id="0" name=""/>
        <dsp:cNvSpPr/>
      </dsp:nvSpPr>
      <dsp:spPr>
        <a:xfrm>
          <a:off x="659831" y="2090146"/>
          <a:ext cx="774422" cy="7744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39F3C-E957-428C-BA84-A5E5E767699A}">
      <dsp:nvSpPr>
        <dsp:cNvPr id="0" name=""/>
        <dsp:cNvSpPr/>
      </dsp:nvSpPr>
      <dsp:spPr>
        <a:xfrm>
          <a:off x="910788" y="3096598"/>
          <a:ext cx="7732925" cy="619537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5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сравнивает, обобщает, классифицирует, упорядочивает</a:t>
          </a:r>
        </a:p>
      </dsp:txBody>
      <dsp:txXfrm>
        <a:off x="910788" y="3096598"/>
        <a:ext cx="7732925" cy="619537"/>
      </dsp:txXfrm>
    </dsp:sp>
    <dsp:sp modelId="{D4DE70FE-F2A0-4EC7-83A7-EF45D7150461}">
      <dsp:nvSpPr>
        <dsp:cNvPr id="0" name=""/>
        <dsp:cNvSpPr/>
      </dsp:nvSpPr>
      <dsp:spPr>
        <a:xfrm>
          <a:off x="523577" y="3019156"/>
          <a:ext cx="774422" cy="7744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5">
              <a:hueOff val="1595340"/>
              <a:satOff val="-17918"/>
              <a:lumOff val="-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7900B-9695-4480-A1F4-D4B37D35CE2C}">
      <dsp:nvSpPr>
        <dsp:cNvPr id="0" name=""/>
        <dsp:cNvSpPr/>
      </dsp:nvSpPr>
      <dsp:spPr>
        <a:xfrm>
          <a:off x="466845" y="4025607"/>
          <a:ext cx="8176867" cy="619537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5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демонстрирует в деятельности, демонстрирует в общении </a:t>
          </a:r>
        </a:p>
      </dsp:txBody>
      <dsp:txXfrm>
        <a:off x="466845" y="4025607"/>
        <a:ext cx="8176867" cy="619537"/>
      </dsp:txXfrm>
    </dsp:sp>
    <dsp:sp modelId="{0794D4DC-0576-4D62-9E8D-B0B1A48B2CEC}">
      <dsp:nvSpPr>
        <dsp:cNvPr id="0" name=""/>
        <dsp:cNvSpPr/>
      </dsp:nvSpPr>
      <dsp:spPr>
        <a:xfrm>
          <a:off x="79634" y="3948165"/>
          <a:ext cx="774422" cy="77442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6196-679D-4E7D-9B92-B4068794AEF9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F5234-D2AA-438C-9459-8C5215633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F5234-D2AA-438C-9459-8C5215633B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3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642B6-6DD9-4C74-94BA-4C346532427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26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642B6-6DD9-4C74-94BA-4C3465324271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51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0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2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1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6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7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42BDF2-8FC4-405E-A106-D95FDD867F3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40856F-72AF-4D05-BAA2-E74FE120551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7.png"/><Relationship Id="rId10" Type="http://schemas.microsoft.com/office/2007/relationships/diagramDrawing" Target="../diagrams/drawing6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2.jpeg"/><Relationship Id="rId5" Type="http://schemas.openxmlformats.org/officeDocument/2006/relationships/diagramLayout" Target="../diagrams/layout8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8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11B443-10F3-431B-9B0C-5752FF904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«Образовательные результаты» в дошкольном образовании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7E1342F-B801-4B01-B91B-508A4FCF8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Лекция 2</a:t>
            </a:r>
          </a:p>
        </p:txBody>
      </p:sp>
    </p:spTree>
    <p:extLst>
      <p:ext uri="{BB962C8B-B14F-4D97-AF65-F5344CB8AC3E}">
        <p14:creationId xmlns:p14="http://schemas.microsoft.com/office/powerpoint/2010/main" val="417315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Зачем уделять внимание образовательным результатам?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4168495"/>
              </p:ext>
            </p:extLst>
          </p:nvPr>
        </p:nvGraphicFramePr>
        <p:xfrm>
          <a:off x="400690" y="1844824"/>
          <a:ext cx="85637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650" y="1484313"/>
            <a:ext cx="7912100" cy="576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Образовательные результаты помогают:</a:t>
            </a:r>
          </a:p>
        </p:txBody>
      </p:sp>
    </p:spTree>
    <p:extLst>
      <p:ext uri="{BB962C8B-B14F-4D97-AF65-F5344CB8AC3E}">
        <p14:creationId xmlns:p14="http://schemas.microsoft.com/office/powerpoint/2010/main" val="283378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Сложность проектирования!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650" y="1484313"/>
            <a:ext cx="7912100" cy="720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Образовательные результаты сложно определяются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732964" y="2333956"/>
          <a:ext cx="80875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629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93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>
              <a:gd name="adj1" fmla="val 91837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Методологические подходы к проектированию образовательных результатов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7150774"/>
              </p:ext>
            </p:extLst>
          </p:nvPr>
        </p:nvGraphicFramePr>
        <p:xfrm>
          <a:off x="400690" y="1844824"/>
          <a:ext cx="85637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907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8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 dirty="0">
                <a:solidFill>
                  <a:srgbClr val="000000"/>
                </a:solidFill>
              </a:rPr>
            </a:br>
            <a:endParaRPr lang="ru-RU" altLang="ru-RU" dirty="0">
              <a:solidFill>
                <a:srgbClr val="000000"/>
              </a:solidFill>
            </a:endParaRPr>
          </a:p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5467350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2400" b="1" i="1" dirty="0">
                <a:latin typeface="Georgia" pitchFamily="18" charset="0"/>
              </a:rPr>
              <a:t>Как разрешить выделенные трудности?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7" y="2093419"/>
            <a:ext cx="2443949" cy="18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4251256" y="1497474"/>
            <a:ext cx="4861202" cy="1943100"/>
          </a:xfrm>
          <a:prstGeom prst="cloudCallout">
            <a:avLst>
              <a:gd name="adj1" fmla="val -35148"/>
              <a:gd name="adj2" fmla="val -59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Компетентностный подход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020931" y="2796466"/>
          <a:ext cx="5994093" cy="367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49250" y="5661025"/>
            <a:ext cx="8294688" cy="1135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Georgia" pitchFamily="18" charset="0"/>
              </a:rPr>
              <a:t>А.Г. </a:t>
            </a:r>
            <a:r>
              <a:rPr lang="ru-RU" b="1" i="1" dirty="0" err="1">
                <a:latin typeface="Georgia" pitchFamily="18" charset="0"/>
              </a:rPr>
              <a:t>Асмолов</a:t>
            </a:r>
            <a:r>
              <a:rPr lang="ru-RU" b="1" i="1" dirty="0">
                <a:latin typeface="Georgia" pitchFamily="18" charset="0"/>
              </a:rPr>
              <a:t> - «компетенция как объективная характеристика реальности должна пройти через деятельность, чтобы стать компетентностью как характеристикой личности»</a:t>
            </a:r>
          </a:p>
        </p:txBody>
      </p:sp>
    </p:spTree>
    <p:extLst>
      <p:ext uri="{BB962C8B-B14F-4D97-AF65-F5344CB8AC3E}">
        <p14:creationId xmlns:p14="http://schemas.microsoft.com/office/powerpoint/2010/main" val="42941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000" b="1" i="1" dirty="0">
                <a:latin typeface="Georgia" pitchFamily="18" charset="0"/>
              </a:rPr>
              <a:t>Задача развития ребенка - Достижение ребенка (результат) – Задача развития ребенка</a:t>
            </a:r>
          </a:p>
          <a:p>
            <a:pPr algn="ctr">
              <a:defRPr/>
            </a:pP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22900" y="1916113"/>
            <a:ext cx="3470275" cy="4465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Georgia" pitchFamily="18" charset="0"/>
              </a:rPr>
              <a:t>Переведен на язык </a:t>
            </a:r>
            <a:r>
              <a:rPr lang="ru-RU" sz="2000" b="1" i="1" u="sng" dirty="0">
                <a:latin typeface="Georgia" pitchFamily="18" charset="0"/>
              </a:rPr>
              <a:t>внешне проявляемых и наблюдаемых действий</a:t>
            </a:r>
            <a:r>
              <a:rPr lang="ru-RU" sz="2000" b="1" i="1" dirty="0">
                <a:latin typeface="Georgia" pitchFamily="18" charset="0"/>
              </a:rPr>
              <a:t>, сопровождающих освоение ребенком содержания каждой образовательной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50" y="1916113"/>
            <a:ext cx="3308350" cy="44656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Georgia" pitchFamily="18" charset="0"/>
              </a:rPr>
              <a:t>Образовательный результат как компетенция ребенка должен быть сформулирован</a:t>
            </a:r>
          </a:p>
          <a:p>
            <a:pPr algn="ctr">
              <a:defRPr/>
            </a:pPr>
            <a:r>
              <a:rPr lang="ru-RU" sz="2000" b="1" i="1" dirty="0" err="1">
                <a:latin typeface="Georgia" pitchFamily="18" charset="0"/>
              </a:rPr>
              <a:t>диагностично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708400" y="3284538"/>
            <a:ext cx="1714500" cy="120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-55563" y="258763"/>
            <a:ext cx="9144001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862107" y="1700213"/>
          <a:ext cx="7912893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5081" y="319882"/>
            <a:ext cx="7634288" cy="13192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latin typeface="Georgia" pitchFamily="18" charset="0"/>
              </a:rPr>
              <a:t>Каждая образовательная область предполагает наличие характеристик достижений ребенка в соответствующих её содержанию видах детской деятельности</a:t>
            </a:r>
          </a:p>
        </p:txBody>
      </p:sp>
      <p:sp>
        <p:nvSpPr>
          <p:cNvPr id="5" name="Выгнутая вниз стрелка 4"/>
          <p:cNvSpPr/>
          <p:nvPr/>
        </p:nvSpPr>
        <p:spPr>
          <a:xfrm rot="16200000">
            <a:off x="6511132" y="3340894"/>
            <a:ext cx="3319462" cy="1581150"/>
          </a:xfrm>
          <a:prstGeom prst="curvedUpArrow">
            <a:avLst>
              <a:gd name="adj1" fmla="val 15669"/>
              <a:gd name="adj2" fmla="val 50000"/>
              <a:gd name="adj3" fmla="val 195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8313" y="115888"/>
            <a:ext cx="8280400" cy="1131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645109" y="115887"/>
            <a:ext cx="8205928" cy="1320800"/>
          </a:xfrm>
        </p:spPr>
        <p:txBody>
          <a:bodyPr>
            <a:normAutofit/>
          </a:bodyPr>
          <a:lstStyle/>
          <a:p>
            <a:r>
              <a:rPr lang="ru-RU" altLang="ru-RU" sz="3100" b="1" dirty="0"/>
              <a:t>Алгоритм проектирования образовательных результатов (компетенций):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6388" name="Объект 2"/>
          <p:cNvSpPr>
            <a:spLocks noGrp="1"/>
          </p:cNvSpPr>
          <p:nvPr>
            <p:ph idx="1"/>
          </p:nvPr>
        </p:nvSpPr>
        <p:spPr>
          <a:xfrm>
            <a:off x="0" y="1247774"/>
            <a:ext cx="9143999" cy="5610225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Georgia" panose="02040502050405020303" pitchFamily="18" charset="0"/>
              </a:rPr>
              <a:t>Соотнесение образовательных областей с видами детской деятельности.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Определение наиболее значимых для каждой образовательной области видов деятельности.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Определение совпадающих видов деятельности в рамке образовательных областей.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Определение критериев оценки достижений детей на основе наиболее значимых задач, которые ребенок решает в деятельности при реализации соответствующей образовательной области.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Конкретизация критериев в соответствии с возрастной нормой освоения деятельности при реализации соответствующей образовательной области (перевод критериев в индикаторы). 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Формулирование индикаторов на языке «действий» ребенка (внешне наблюдаемых проявлений).</a:t>
            </a:r>
          </a:p>
          <a:p>
            <a:r>
              <a:rPr lang="ru-RU" altLang="ru-RU" sz="2000" dirty="0">
                <a:latin typeface="Georgia" panose="02040502050405020303" pitchFamily="18" charset="0"/>
              </a:rPr>
              <a:t>Уточнение индикаторов на основе этапов освоения ребенком действия: этап поддержки действия взрослым, этап самостоятельности, этап инициативности и творчества. </a:t>
            </a: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08015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64" y="1648178"/>
            <a:ext cx="8229600" cy="2407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96827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соотносятся образовательные результаты и виды деятельности детей?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4293096"/>
            <a:ext cx="3096344" cy="2564903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85718"/>
            <a:ext cx="1595334" cy="11942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345" y="721567"/>
            <a:ext cx="376765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1" y="1"/>
          <a:ext cx="8568952" cy="6689056"/>
        </p:xfrm>
        <a:graphic>
          <a:graphicData uri="http://schemas.openxmlformats.org/drawingml/2006/table">
            <a:tbl>
              <a:tblPr firstRow="1" firstCol="1" bandRow="1"/>
              <a:tblGrid>
                <a:gridCol w="1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Образовательные области ФГОС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чего ребенок использует результаты освоения образовательной области?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видов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устанавливать контакты и общаться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 разрешать конфликты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сотрудничать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Играет  Трудится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Использует способы безопасного поведения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Познавательное развитие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Проявляет интерес к познанию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Играет Общается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исследовать объекты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познавать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Исследовательская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Играет Общается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Использует словообразование и словоизменение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Способен планировать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Речевая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Художественно-эстетическое восприятие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Художественное исполнение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Играет Общается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55A1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Активен физически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Поддерживает здоровый образ жизни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Владеет основными движениями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Двигательная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Самообслуживание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40" marR="47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0">
                          <a:schemeClr val="bg1"/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7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C3AD3-2AF4-4829-9955-232C06BCA24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Виды критериев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D3FC1-24B2-45F0-95F4-951C4171D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i="1" dirty="0"/>
              <a:t>Эмоционально-субъектные</a:t>
            </a:r>
            <a:r>
              <a:rPr lang="ru-RU" dirty="0"/>
              <a:t> </a:t>
            </a:r>
            <a:r>
              <a:rPr lang="ru-RU" i="1" dirty="0"/>
              <a:t>критерии</a:t>
            </a:r>
            <a:r>
              <a:rPr lang="ru-RU" dirty="0"/>
              <a:t> выражаются в проявлении положительных эмоций при выполнении детьми деятельности, в проявлении избирательности (наличие предпочитаемого содержания, способов выполнения).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55361CB-424B-44F9-AA3B-02F6357958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/>
              <a:t>Деятельностно-субъектные критерии </a:t>
            </a:r>
            <a:r>
              <a:rPr lang="ru-RU" dirty="0"/>
              <a:t>связаны с самостоятельностью ребёнка в решении проблем (задач) деятельности, в проявлении инициативности (наличие предложений, связанных с выбором деятельности, ее направленности), творчестве (создание новых продуктов деятельности), способностью к сотрудничеству со сверстниками.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36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2FD72-9BA3-4B90-A2E2-DBA2A76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 образовательного результата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6162C-3204-449B-944C-EE10C8BF0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«построение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 (далее - индивидуализация дошкольного образования)…» (п.1.4 ФГОС ДО)</a:t>
            </a:r>
          </a:p>
          <a:p>
            <a:r>
              <a:rPr lang="ru-RU" dirty="0"/>
              <a:t>«В качестве ключевого условия  индивидуализации образования  рассматривается диагностическая основа образовательной деятельности, которая позволяет педагогам и родителям осознано и четко обозначать индивидуальные цели развития ребёнка»</a:t>
            </a:r>
          </a:p>
          <a:p>
            <a:pPr algn="r"/>
            <a:r>
              <a:rPr lang="ru-RU" dirty="0"/>
              <a:t>С.А. Езопова, О.В. Солнцева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524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25CD8-766A-4A7B-87F4-5D925179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эмоционально-субъектные критерии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4B7EC3A-56EB-46A7-899B-6D1344D2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На примере сюжетно-ролевой игры</a:t>
            </a:r>
          </a:p>
          <a:p>
            <a:r>
              <a:rPr lang="ru-RU" b="1" dirty="0"/>
              <a:t>Первый критерий </a:t>
            </a:r>
            <a:r>
              <a:rPr lang="ru-RU" dirty="0"/>
              <a:t>– это наличие положительного отношения детей к сюжетно-ролевой игре. </a:t>
            </a:r>
          </a:p>
          <a:p>
            <a:r>
              <a:rPr lang="ru-RU" b="1" dirty="0"/>
              <a:t>Показателями </a:t>
            </a:r>
            <a:r>
              <a:rPr lang="ru-RU" dirty="0"/>
              <a:t>выступает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стремление ребёнка играть в сюжетно-ролевые игры,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положительный эмоциональный фон во время игры. </a:t>
            </a:r>
          </a:p>
          <a:p>
            <a:r>
              <a:rPr lang="ru-RU" b="1" dirty="0"/>
              <a:t>Второй критерий </a:t>
            </a:r>
            <a:r>
              <a:rPr lang="ru-RU" dirty="0"/>
              <a:t>– это наличие  предпочитаемого содержания игр и любимых игрушек. </a:t>
            </a:r>
          </a:p>
          <a:p>
            <a:r>
              <a:rPr lang="ru-RU" b="1" dirty="0"/>
              <a:t>Показателями </a:t>
            </a:r>
            <a:r>
              <a:rPr lang="ru-RU" dirty="0"/>
              <a:t>выступают: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частота выбора игр с предпочитаемым содержанием,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стремление к продолжению игр с предпочитаемым содержанием,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желание использовать определенные игрушки.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65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индикаторов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-субъектных проявлений ребенка в сюжетно-ролевой игре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56792"/>
          <a:ext cx="8363272" cy="5005834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Индикаторы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Ступени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поддержке воспитателя ребенок отображает семейные и профессиональные отношения взрослых и ведет ролевые диалоги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поддержки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Самостоятельно отображает семейные и профессиональные отношения взрослых, вступает в ролевой диалог со сверстником-партнером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самостоятельности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Проявляет инициативу в ведении ролевых диалогов от имени разных персонажей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инициативности и творчества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5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8325"/>
            <a:ext cx="10001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825" y="765175"/>
            <a:ext cx="8435975" cy="5543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16000"/>
            <a:ext cx="1658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539552" y="1735138"/>
          <a:ext cx="7920880" cy="414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39750" y="5780088"/>
            <a:ext cx="8208963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prstClr val="black"/>
                </a:solidFill>
                <a:latin typeface="Georgia" pitchFamily="18" charset="0"/>
              </a:rPr>
              <a:t>Не являются уровневыми характеристиками!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85" y="17965"/>
            <a:ext cx="8376630" cy="123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27436"/>
            <a:ext cx="807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Этапы освоения ребенком образовательного результата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6324" r="4370" b="-6572"/>
          <a:stretch/>
        </p:blipFill>
        <p:spPr>
          <a:xfrm flipH="1">
            <a:off x="1115616" y="2150964"/>
            <a:ext cx="1440160" cy="109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18" y="1996674"/>
            <a:ext cx="1224137" cy="14323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96674"/>
            <a:ext cx="1296143" cy="13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58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4D0FAA-F4BC-47B4-B284-28747C8FCF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658244"/>
              </p:ext>
            </p:extLst>
          </p:nvPr>
        </p:nvGraphicFramePr>
        <p:xfrm>
          <a:off x="0" y="0"/>
          <a:ext cx="9145152" cy="65274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72235">
                  <a:extLst>
                    <a:ext uri="{9D8B030D-6E8A-4147-A177-3AD203B41FA5}">
                      <a16:colId xmlns:a16="http://schemas.microsoft.com/office/drawing/2014/main" val="1881186099"/>
                    </a:ext>
                  </a:extLst>
                </a:gridCol>
                <a:gridCol w="258189">
                  <a:extLst>
                    <a:ext uri="{9D8B030D-6E8A-4147-A177-3AD203B41FA5}">
                      <a16:colId xmlns:a16="http://schemas.microsoft.com/office/drawing/2014/main" val="3275560324"/>
                    </a:ext>
                  </a:extLst>
                </a:gridCol>
                <a:gridCol w="1528507">
                  <a:extLst>
                    <a:ext uri="{9D8B030D-6E8A-4147-A177-3AD203B41FA5}">
                      <a16:colId xmlns:a16="http://schemas.microsoft.com/office/drawing/2014/main" val="1433227667"/>
                    </a:ext>
                  </a:extLst>
                </a:gridCol>
                <a:gridCol w="197657">
                  <a:extLst>
                    <a:ext uri="{9D8B030D-6E8A-4147-A177-3AD203B41FA5}">
                      <a16:colId xmlns:a16="http://schemas.microsoft.com/office/drawing/2014/main" val="3476554230"/>
                    </a:ext>
                  </a:extLst>
                </a:gridCol>
                <a:gridCol w="1726163">
                  <a:extLst>
                    <a:ext uri="{9D8B030D-6E8A-4147-A177-3AD203B41FA5}">
                      <a16:colId xmlns:a16="http://schemas.microsoft.com/office/drawing/2014/main" val="501367195"/>
                    </a:ext>
                  </a:extLst>
                </a:gridCol>
                <a:gridCol w="317241">
                  <a:extLst>
                    <a:ext uri="{9D8B030D-6E8A-4147-A177-3AD203B41FA5}">
                      <a16:colId xmlns:a16="http://schemas.microsoft.com/office/drawing/2014/main" val="4026490063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val="877124119"/>
                    </a:ext>
                  </a:extLst>
                </a:gridCol>
                <a:gridCol w="335902">
                  <a:extLst>
                    <a:ext uri="{9D8B030D-6E8A-4147-A177-3AD203B41FA5}">
                      <a16:colId xmlns:a16="http://schemas.microsoft.com/office/drawing/2014/main" val="4270305449"/>
                    </a:ext>
                  </a:extLst>
                </a:gridCol>
                <a:gridCol w="1548881">
                  <a:extLst>
                    <a:ext uri="{9D8B030D-6E8A-4147-A177-3AD203B41FA5}">
                      <a16:colId xmlns:a16="http://schemas.microsoft.com/office/drawing/2014/main" val="2388876920"/>
                    </a:ext>
                  </a:extLst>
                </a:gridCol>
                <a:gridCol w="1018189">
                  <a:extLst>
                    <a:ext uri="{9D8B030D-6E8A-4147-A177-3AD203B41FA5}">
                      <a16:colId xmlns:a16="http://schemas.microsoft.com/office/drawing/2014/main" val="1511721516"/>
                    </a:ext>
                  </a:extLst>
                </a:gridCol>
              </a:tblGrid>
              <a:tr h="270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Младенчество и ранний возраст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Младший дошкольный возраст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дошкольный возраст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Старший дошкольный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extLst>
                  <a:ext uri="{0D108BD9-81ED-4DB2-BD59-A6C34878D82A}">
                    <a16:rowId xmlns:a16="http://schemas.microsoft.com/office/drawing/2014/main" val="391488792"/>
                  </a:ext>
                </a:extLst>
              </a:tr>
              <a:tr h="95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Индикаторы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extLst>
                  <a:ext uri="{0D108BD9-81ED-4DB2-BD59-A6C34878D82A}">
                    <a16:rowId xmlns:a16="http://schemas.microsoft.com/office/drawing/2014/main" val="2345953946"/>
                  </a:ext>
                </a:extLst>
              </a:tr>
              <a:tr h="198356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Способность принимать и выполнять игровую роль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показу и побуждению взрослого выполняет предметно-игровые действия, направленные на игрушки.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Принимает роль в совместной  игре с воспитателем, вступает в ролевой диалог с воспитателем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поддержке воспитателя отображает семейные и профессиональные отношения взрослых и ведет ролевые диалоги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Самостоятельно принимает игровые роли, использует диалог как способ реализации роли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Стадия поддержки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extLst>
                  <a:ext uri="{0D108BD9-81ED-4DB2-BD59-A6C34878D82A}">
                    <a16:rowId xmlns:a16="http://schemas.microsoft.com/office/drawing/2014/main" val="314214667"/>
                  </a:ext>
                </a:extLst>
              </a:tr>
              <a:tr h="1713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Отображает в игре бытовые действия взрослых, семейные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отношения («как мама», «как папа»).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Самостоятельно принимает роль, вступает в ролевой диалог с игрушкой партнером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Самостоятельно отображает семейные и профессиональные отношения взрослых, вступает в ролевой диалог со сверстником-партнером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Использует средства интонационной выразительности, речевой комментарий в процессе выполнения роли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Стадия самостоятельности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extLst>
                  <a:ext uri="{0D108BD9-81ED-4DB2-BD59-A6C34878D82A}">
                    <a16:rowId xmlns:a16="http://schemas.microsoft.com/office/drawing/2014/main" val="391226815"/>
                  </a:ext>
                </a:extLst>
              </a:tr>
              <a:tr h="225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Проявляет предпочтение в отображении тех или иных действий взрослого.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effectLst/>
                        </a:rPr>
                        <a:t>Проявляет инициативу в выборе  игровой роли и ведении ролевого диалога с игрушкой партнером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Проявляет инициативу в ведении ролевых диалогов от имени разных персонажей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Проявляет инициативу и творчество в выборе средств выполнения игровой роли (мимика, комментирование, интонационная выразительность речи).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Стадия инициативности и творчества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550" marR="21550" marT="0" marB="0"/>
                </a:tc>
                <a:extLst>
                  <a:ext uri="{0D108BD9-81ED-4DB2-BD59-A6C34878D82A}">
                    <a16:rowId xmlns:a16="http://schemas.microsoft.com/office/drawing/2014/main" val="179126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3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1BD30-1968-4641-AFC4-386EE5DE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Шкалирование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838DA-CBB4-42A7-B448-B9F6C233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Условно  индикаторы разделены на  четыре группы: </a:t>
            </a:r>
          </a:p>
          <a:p>
            <a:r>
              <a:rPr lang="ru-RU" dirty="0"/>
              <a:t>- 1-3 балла – I группа индикаторов отражает возможности ребёнка в младенчестве и раннем возрасте;</a:t>
            </a:r>
          </a:p>
          <a:p>
            <a:r>
              <a:rPr lang="ru-RU" dirty="0"/>
              <a:t>- 4-6 баллов – II группа, в которую включены индикаторы, отражающие возможности ребёнка младшего дошкольного возраста; </a:t>
            </a:r>
          </a:p>
          <a:p>
            <a:r>
              <a:rPr lang="ru-RU" dirty="0"/>
              <a:t>- 7-9 баллов – III группа, в которой раскрываются уровень индикаторы, отражающие возможности ребёнка среднего дошкольного возраста;</a:t>
            </a:r>
          </a:p>
          <a:p>
            <a:r>
              <a:rPr lang="ru-RU" dirty="0"/>
              <a:t>- 10-12 баллов – IV группа индикаторов отражает возможности ребёнка старшего дошкольного возраста.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04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724CC3A-A3AC-4788-A284-F8E3B064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диагностируем?</a:t>
            </a:r>
          </a:p>
        </p:txBody>
      </p:sp>
      <p:pic>
        <p:nvPicPr>
          <p:cNvPr id="2050" name="Picture 2" descr="https://lytmdou14.edumsko.ru/uploads/2000/1125/section/258219/fgos.png?1508244027660">
            <a:extLst>
              <a:ext uri="{FF2B5EF4-FFF2-40B4-BE49-F238E27FC236}">
                <a16:creationId xmlns:a16="http://schemas.microsoft.com/office/drawing/2014/main" id="{54CD2B00-ADA6-4DCD-B65E-C3C2713B11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 b="16005"/>
          <a:stretch/>
        </p:blipFill>
        <p:spPr bwMode="auto">
          <a:xfrm>
            <a:off x="316874" y="2755483"/>
            <a:ext cx="5363633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ест 6">
            <a:extLst>
              <a:ext uri="{FF2B5EF4-FFF2-40B4-BE49-F238E27FC236}">
                <a16:creationId xmlns:a16="http://schemas.microsoft.com/office/drawing/2014/main" id="{5CE93684-0E2A-41C1-BD68-994415E107DF}"/>
              </a:ext>
            </a:extLst>
          </p:cNvPr>
          <p:cNvSpPr/>
          <p:nvPr/>
        </p:nvSpPr>
        <p:spPr>
          <a:xfrm>
            <a:off x="5962261" y="3429000"/>
            <a:ext cx="858417" cy="74178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224587-4BF5-426A-8E36-2A19CD698575}"/>
              </a:ext>
            </a:extLst>
          </p:cNvPr>
          <p:cNvSpPr/>
          <p:nvPr/>
        </p:nvSpPr>
        <p:spPr>
          <a:xfrm>
            <a:off x="7102432" y="3266316"/>
            <a:ext cx="1686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ИГРА</a:t>
            </a:r>
          </a:p>
        </p:txBody>
      </p:sp>
    </p:spTree>
    <p:extLst>
      <p:ext uri="{BB962C8B-B14F-4D97-AF65-F5344CB8AC3E}">
        <p14:creationId xmlns:p14="http://schemas.microsoft.com/office/powerpoint/2010/main" val="126614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1CCD0-AD09-4D1B-AB91-19FB4F385E5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/>
              <a:t>Ключевые принципы проектирования работы с индивидуальным дневником развития ребёнка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69B1B-B0A6-4E96-B3F6-A1C7D681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определение минимального необходимого количества критериев  изучения качества развития игровой деятельности и освоения детьми образовательных областей;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максимальное раскрытие логики качественных преобразований обозначенных критериев, через систему индикаторов отражающих их состояние у детей на протяжении дошкольного детства;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реализация мониторинговых процедур, отслеживающих динамику развития ребёнка, т.е. выполнение функции слежения;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компактность, минимальность измерительных процедур и их естественная включенность в педагогический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9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123825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Подсказка для формулирования индикаторов…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2353574"/>
              </p:ext>
            </p:extLst>
          </p:nvPr>
        </p:nvGraphicFramePr>
        <p:xfrm>
          <a:off x="251520" y="1714644"/>
          <a:ext cx="8712968" cy="4954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100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FE17F5-2A49-4BCC-8DCF-D5E87210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по образовательным результатам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505D8-D54D-436A-9320-299E5CB161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88" r="34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6471C373-402D-4D37-8D9F-019BBF335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Задача: привести примеры проявления образовательного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3814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80AE2-9D11-40B4-AAF2-67DC315F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образовательных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427F7-023E-4801-82DF-CFFA13EC5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"Планируемые результаты освоения Программы конкретизируют требования Стандарта к целевым ориентирам в обязательной части и части, формируемой участниками образовательных отношений, с учетом возрастных возможностей и индивидуальных различий (индивидуальных траекторий развития) детей, а также особенностей развития детей с ограниченными возможностями здоровья, в том числе детей-инвалидов (далее - дети с ограниченными возможностями здоровья)»</a:t>
            </a:r>
          </a:p>
          <a:p>
            <a:pPr algn="just"/>
            <a:r>
              <a:rPr lang="ru-RU" dirty="0"/>
              <a:t>Идея ООП ДО, которая идет от ребенка, а не переделывает ребенка под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296783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E3004-5E8A-441B-8677-CEAE808A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Образовательный результат –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A16E8-BE72-46F5-AC4D-7DCFCDA2836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под образовательными результатами понимаются «приращения» в личностных ресурсах обучаемых, которые могут быть использованы при решении значимых для личности проблем. Личностные ресурсы можно разделить на </a:t>
            </a:r>
            <a:r>
              <a:rPr lang="ru-RU" sz="2400" b="1" i="1" dirty="0"/>
              <a:t>мотивационные</a:t>
            </a:r>
            <a:r>
              <a:rPr lang="ru-RU" sz="2400" dirty="0"/>
              <a:t> (ценностные ориентации, потребности, запросы, которые конкретизируются в мотивах деятельности), </a:t>
            </a:r>
            <a:r>
              <a:rPr lang="ru-RU" sz="2400" b="1" i="1" dirty="0"/>
              <a:t>инструментальные</a:t>
            </a:r>
            <a:r>
              <a:rPr lang="ru-RU" sz="2400" dirty="0"/>
              <a:t> или </a:t>
            </a:r>
            <a:r>
              <a:rPr lang="ru-RU" sz="2400" b="1" i="1" dirty="0" err="1"/>
              <a:t>операциональные</a:t>
            </a:r>
            <a:r>
              <a:rPr lang="ru-RU" sz="2400" dirty="0"/>
              <a:t> (освоенные познавательные действия) и </a:t>
            </a:r>
            <a:r>
              <a:rPr lang="ru-RU" sz="2400" b="1" i="1" dirty="0"/>
              <a:t>когнитивные</a:t>
            </a:r>
            <a:r>
              <a:rPr lang="ru-RU" sz="2400" dirty="0"/>
              <a:t> (представления, обеспечивающие возможность ориентации в явлениях действительности, умения и навыки). </a:t>
            </a:r>
          </a:p>
        </p:txBody>
      </p:sp>
    </p:spTree>
    <p:extLst>
      <p:ext uri="{BB962C8B-B14F-4D97-AF65-F5344CB8AC3E}">
        <p14:creationId xmlns:p14="http://schemas.microsoft.com/office/powerpoint/2010/main" val="264701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5B59C-ABA2-4D71-9872-36383320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Требования к разделу планируемых результатов в ООП 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82834-33D0-48D2-99DC-6D41E60423F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Проектирование данного раздела ООП ДО должно дать ответы на следующие вопросы: </a:t>
            </a:r>
          </a:p>
          <a:p>
            <a:r>
              <a:rPr lang="ru-RU" dirty="0"/>
              <a:t>К каким результатам образования (развития) детей мы хотим прийти? </a:t>
            </a:r>
          </a:p>
          <a:p>
            <a:r>
              <a:rPr lang="ru-RU" dirty="0"/>
              <a:t>Что для этого нужно сделать? </a:t>
            </a:r>
          </a:p>
          <a:p>
            <a:r>
              <a:rPr lang="ru-RU" dirty="0"/>
              <a:t>Чем при этом необходимо руководствоваться? </a:t>
            </a:r>
          </a:p>
          <a:p>
            <a:r>
              <a:rPr lang="ru-RU" dirty="0"/>
              <a:t>Что необходимо учитывать?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6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8238" y="161925"/>
            <a:ext cx="996950" cy="74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49275"/>
            <a:ext cx="16557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61278" y="2795002"/>
            <a:ext cx="6670243" cy="3148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Georgia" pitchFamily="18" charset="0"/>
              </a:rPr>
              <a:t>Великая цель образования —  не только знания, но и прежде всего действия</a:t>
            </a:r>
          </a:p>
          <a:p>
            <a:pPr algn="ctr">
              <a:defRPr/>
            </a:pPr>
            <a:endParaRPr lang="ru-RU" sz="2800" i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  <a:latin typeface="Georgia" pitchFamily="18" charset="0"/>
              </a:rPr>
              <a:t>Николай Иванович Мирон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/>
                </a:solidFill>
                <a:latin typeface="Georgia" pitchFamily="18" charset="0"/>
              </a:rPr>
              <a:t>(профессор, изобретатель)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025525" y="46038"/>
            <a:ext cx="6264275" cy="172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  <a:latin typeface="Georgia" pitchFamily="18" charset="0"/>
              </a:rPr>
              <a:t>Почему «образовательные результаты»?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9" y="1421752"/>
            <a:ext cx="1981200" cy="261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43599"/>
      </p:ext>
    </p:extLst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247650"/>
            <a:ext cx="10001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1912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/>
              <a:t>     </a:t>
            </a:r>
            <a:endParaRPr lang="ru-RU" dirty="0"/>
          </a:p>
          <a:p>
            <a:pPr algn="ctr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620713"/>
            <a:ext cx="6048375" cy="11525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В основе Модели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647700"/>
            <a:ext cx="1658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386001" y="1842187"/>
            <a:ext cx="3024188" cy="21288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Образовательный процесс строится на принципе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" y="4093713"/>
            <a:ext cx="1979613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026" y="2042212"/>
            <a:ext cx="2339975" cy="17287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</a:p>
        </p:txBody>
      </p:sp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19" y="1865206"/>
            <a:ext cx="34369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4860032" y="3564625"/>
          <a:ext cx="4157510" cy="308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трелка влево 6"/>
          <p:cNvSpPr/>
          <p:nvPr/>
        </p:nvSpPr>
        <p:spPr>
          <a:xfrm>
            <a:off x="2312977" y="4576656"/>
            <a:ext cx="3097212" cy="183356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Вариативность результатов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587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325" y="1479550"/>
            <a:ext cx="2527300" cy="1412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использование социально-развивающих образовательных технологий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33375"/>
            <a:ext cx="10001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827088" y="333375"/>
            <a:ext cx="5976937" cy="11509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itchFamily="18" charset="0"/>
              </a:rPr>
              <a:t>В итоге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752475"/>
            <a:ext cx="16589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113" y="1471613"/>
            <a:ext cx="2417762" cy="1093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вариативные образовательные результаты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113" y="2957513"/>
            <a:ext cx="2417762" cy="14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субъектно-</a:t>
            </a:r>
            <a:r>
              <a:rPr lang="ru-RU" b="1" dirty="0" err="1">
                <a:latin typeface="Georgia" pitchFamily="18" charset="0"/>
              </a:rPr>
              <a:t>деятельностный</a:t>
            </a:r>
            <a:r>
              <a:rPr lang="ru-RU" b="1" dirty="0">
                <a:latin typeface="Georgia" pitchFamily="18" charset="0"/>
              </a:rPr>
              <a:t> подход к ООП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353" y="3012279"/>
            <a:ext cx="2274887" cy="1608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организация культурных практик детей и поддержка их инициативы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113" y="4768850"/>
            <a:ext cx="3095625" cy="1389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единое пространство развития и образования ребенка через сотрудничество с семьей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92483" y="4793478"/>
            <a:ext cx="3276600" cy="1531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способы психолого-педагогической диагностики достижений и проблем развития детей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30575" y="2711450"/>
            <a:ext cx="1938338" cy="18716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Модель ООП ДО</a:t>
            </a:r>
          </a:p>
        </p:txBody>
      </p:sp>
      <p:sp>
        <p:nvSpPr>
          <p:cNvPr id="12" name="Стрелка вниз 11"/>
          <p:cNvSpPr/>
          <p:nvPr/>
        </p:nvSpPr>
        <p:spPr>
          <a:xfrm rot="18767799">
            <a:off x="2844006" y="2348707"/>
            <a:ext cx="484187" cy="9779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97150" y="3508375"/>
            <a:ext cx="636588" cy="4857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615049">
            <a:off x="3154363" y="4699000"/>
            <a:ext cx="977900" cy="4857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759536">
            <a:off x="4779169" y="2183606"/>
            <a:ext cx="977900" cy="4841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308453" y="3385367"/>
            <a:ext cx="977900" cy="4841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995205">
            <a:off x="4771293" y="4324581"/>
            <a:ext cx="720970" cy="86238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31019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8"/>
            <a:ext cx="1000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769100"/>
          </a:xfrm>
        </p:spPr>
        <p:txBody>
          <a:bodyPr/>
          <a:lstStyle/>
          <a:p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0" y="26352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1" name="Rectangle 20"/>
          <p:cNvSpPr>
            <a:spLocks noChangeArrowheads="1"/>
          </p:cNvSpPr>
          <p:nvPr/>
        </p:nvSpPr>
        <p:spPr bwMode="auto">
          <a:xfrm>
            <a:off x="0" y="3643313"/>
            <a:ext cx="90360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500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0050" y="58738"/>
            <a:ext cx="7273925" cy="16557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latin typeface="Georgia" pitchFamily="18" charset="0"/>
              </a:rPr>
              <a:t>Начинаем проектирование ООП ДО с образовательных результатов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9763"/>
            <a:ext cx="1495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467543" y="1700808"/>
          <a:ext cx="820092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05508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1423</Words>
  <Application>Microsoft Office PowerPoint</Application>
  <PresentationFormat>Экран (4:3)</PresentationFormat>
  <Paragraphs>249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Wingdings</vt:lpstr>
      <vt:lpstr>Ретро</vt:lpstr>
      <vt:lpstr>«Образовательные результаты» в дошкольном образовании</vt:lpstr>
      <vt:lpstr>Идея образовательного результата</vt:lpstr>
      <vt:lpstr>Специфика образовательных результатов</vt:lpstr>
      <vt:lpstr>Образовательный результат – это…</vt:lpstr>
      <vt:lpstr>Требования к разделу планируемых результатов в ООП ДО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Алгоритм проектирования образовательных результатов (компетенций): </vt:lpstr>
      <vt:lpstr>Презентация PowerPoint</vt:lpstr>
      <vt:lpstr>Презентация PowerPoint</vt:lpstr>
      <vt:lpstr>Виды критериев</vt:lpstr>
      <vt:lpstr>Пример эмоционально-субъектные критерии</vt:lpstr>
      <vt:lpstr> Пример индикаторов деятельностно-субъектных проявлений ребенка в сюжетно-ролевой игре </vt:lpstr>
      <vt:lpstr>Презентация PowerPoint</vt:lpstr>
      <vt:lpstr>Презентация PowerPoint</vt:lpstr>
      <vt:lpstr>Шкалирование</vt:lpstr>
      <vt:lpstr>Что диагностируем?</vt:lpstr>
      <vt:lpstr>Ключевые принципы проектирования работы с индивидуальным дневником развития ребёнка  </vt:lpstr>
      <vt:lpstr> </vt:lpstr>
      <vt:lpstr>Практикум по образовательным результатам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«Образовательные результаты» в дошкольном образовании</dc:title>
  <dc:creator>ekl</dc:creator>
  <cp:lastModifiedBy>ekl</cp:lastModifiedBy>
  <cp:revision>11</cp:revision>
  <dcterms:created xsi:type="dcterms:W3CDTF">2018-09-24T17:45:33Z</dcterms:created>
  <dcterms:modified xsi:type="dcterms:W3CDTF">2018-09-24T19:33:16Z</dcterms:modified>
</cp:coreProperties>
</file>