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5" d="100"/>
          <a:sy n="65" d="100"/>
        </p:scale>
        <p:origin x="-1296" y="-6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74F33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EC6CB5-C9CB-4852-BC8F-EBF10DF54A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2BC57-F851-4515-88DB-78A73D4F6E7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Первоцветы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нашего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края</a:t>
            </a:r>
            <a:r>
              <a:rPr lang="en-US">
                <a:latin typeface="Times New Roman"/>
                <a:cs typeface="Times New Roman"/>
              </a:rPr>
              <a:t>: </a:t>
            </a:r>
            <a:r>
              <a:rPr lang="ru-RU">
                <a:latin typeface="Times New Roman"/>
                <a:cs typeface="Times New Roman"/>
              </a:rPr>
              <a:t>знакомим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дошкольников</a:t>
            </a:r>
            <a:r>
              <a:rPr lang="en-US">
                <a:latin typeface="Times New Roman"/>
                <a:cs typeface="Times New Roman"/>
              </a:rPr>
              <a:t>.</a:t>
            </a:r>
            <a:r>
              <a:rPr lang="ru-RU">
                <a:latin typeface="Times New Roman"/>
                <a:cs typeface="Times New Roman"/>
              </a:rPr>
              <a:t> </a:t>
            </a:r>
            <a:br>
              <a:rPr lang="en-US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Весенние первоцветы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Подготовила</a:t>
            </a: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Карабаева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Алла Владимировна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Педагог дополнительного образования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ГБДОУ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№26 Василеостровского района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720" y="476672"/>
            <a:ext cx="8294736" cy="5844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3568" y="40466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>
                <a:latin typeface="Times New Roman"/>
                <a:cs typeface="Times New Roman"/>
              </a:rPr>
              <a:t>Для закрепления материала можно использовать разные методы: творческие, дидактические игры и другие.</a:t>
            </a:r>
            <a:endParaRPr/>
          </a:p>
          <a:p>
            <a:pPr algn="just">
              <a:defRPr/>
            </a:pPr>
            <a:r>
              <a:rPr lang="ru-RU" sz="2000">
                <a:latin typeface="Times New Roman"/>
                <a:cs typeface="Times New Roman"/>
              </a:rPr>
              <a:t>Мы использовали дидактические игры и творческую форму (рисование).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87860" y="1700808"/>
            <a:ext cx="236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Р</a:t>
            </a:r>
            <a:r>
              <a:rPr lang="ru-RU" sz="3600">
                <a:latin typeface="Times New Roman"/>
                <a:cs typeface="Times New Roman"/>
              </a:rPr>
              <a:t>исование: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552" y="2874336"/>
            <a:ext cx="2313158" cy="3722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32240" y="2693933"/>
            <a:ext cx="2017661" cy="3831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1841" y="3446530"/>
            <a:ext cx="3312368" cy="3163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093502" y="236149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Раскрасить картинки и дать название цветам. </a:t>
            </a:r>
            <a:endParaRPr lang="ru-RU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522784" y="1340768"/>
            <a:ext cx="426524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Дидактические игры:</a:t>
            </a: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555776" y="8367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Соберите </a:t>
            </a:r>
            <a:r>
              <a:rPr lang="ru-RU" sz="2400">
                <a:latin typeface="Times New Roman"/>
                <a:cs typeface="Times New Roman"/>
              </a:rPr>
              <a:t>пазл</a:t>
            </a:r>
            <a:r>
              <a:rPr lang="ru-RU" sz="2400">
                <a:latin typeface="Times New Roman"/>
                <a:cs typeface="Times New Roman"/>
              </a:rPr>
              <a:t> первоцветов</a:t>
            </a: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2341" y="1484784"/>
            <a:ext cx="4163675" cy="388843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907704" y="1370384"/>
            <a:ext cx="0" cy="1842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547664" y="3206080"/>
            <a:ext cx="0" cy="2167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H="1">
            <a:off x="522784" y="3212976"/>
            <a:ext cx="20329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3131840" y="3212976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2555776" y="1370384"/>
            <a:ext cx="0" cy="1842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411760" y="3212976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3429031" y="1363489"/>
            <a:ext cx="0" cy="1842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3923928" y="3206080"/>
            <a:ext cx="0" cy="2167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>
            <a:off x="2555776" y="3212976"/>
            <a:ext cx="22322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4048" y="2153667"/>
            <a:ext cx="3744416" cy="4155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8834" y="26287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>
                <a:latin typeface="Times New Roman"/>
                <a:cs typeface="Times New Roman"/>
              </a:rPr>
              <a:t>Спасибо за внимание!</a:t>
            </a:r>
            <a:endParaRPr lang="ru-RU" sz="5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Цель</a:t>
            </a:r>
            <a:r>
              <a:rPr lang="ru-RU" sz="2800">
                <a:latin typeface="Times New Roman"/>
                <a:cs typeface="Times New Roman"/>
              </a:rPr>
              <a:t>: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создать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условия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для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знакомства с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названиями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и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особенностями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первых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весенних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цветов; 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196752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Как только сходит снег, на территории нашего сада появляются маленькие чудеса. Сначала робкие подснежники и крокусы, потом солнечные одуванчики, которые к лету превращаются в пушистые облачка. Дети вместе с воспитателем рассматривают их, удивляются и задают множество вопросов: «Почему они так называются? А этот когда зацветёт</a:t>
            </a:r>
            <a:r>
              <a:rPr lang="ru-RU">
                <a:latin typeface="Times New Roman"/>
                <a:cs typeface="Times New Roman"/>
              </a:rPr>
              <a:t>?»</a:t>
            </a:r>
            <a:br>
              <a:rPr lang="ru-RU">
                <a:latin typeface="Times New Roman"/>
                <a:cs typeface="Times New Roman"/>
              </a:rPr>
            </a:br>
            <a:r>
              <a:rPr lang="ru-RU">
                <a:latin typeface="Times New Roman"/>
                <a:cs typeface="Times New Roman"/>
              </a:rPr>
              <a:t>Так </a:t>
            </a:r>
            <a:r>
              <a:rPr lang="ru-RU">
                <a:latin typeface="Times New Roman"/>
                <a:cs typeface="Times New Roman"/>
              </a:rPr>
              <a:t>рождается интерес к природе. И так важно вовремя подсказать ребёнку, как наблюдать, замечать и беречь</a:t>
            </a:r>
            <a:r>
              <a:rPr lang="ru-RU">
                <a:latin typeface="Times New Roman"/>
                <a:cs typeface="Times New Roman"/>
              </a:rPr>
              <a:t>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84168" y="3414331"/>
            <a:ext cx="2463496" cy="2597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8289" y="4000433"/>
            <a:ext cx="2857847" cy="2668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528" y="3429000"/>
            <a:ext cx="2448272" cy="2431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77280" y="40466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Рассказать детям про первоцветы можно с помощью интеллект-карт. Они помогают детям увидеть целостную картину: как выглядит цветок, где растёт, в чем его особенность, чем полезен. Карта является опорой для ребёнка и при составлении рассказов. С ними легко объяснить сложное, закрепить знания и дать детям инструмент для самостоятельных открытий.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54407" y="2060848"/>
            <a:ext cx="5198673" cy="4119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404664"/>
            <a:ext cx="8640960" cy="6048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544" y="468741"/>
            <a:ext cx="8197918" cy="591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3000" y="476672"/>
            <a:ext cx="8385464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404664"/>
            <a:ext cx="8353905" cy="604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4400" y="404664"/>
            <a:ext cx="8212056" cy="5942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0532" y="476672"/>
            <a:ext cx="8023875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 нашего края: знакомим дошкольников.  Весенние первоцветы</dc:title>
  <dc:subject/>
  <dc:creator>79046376709</dc:creator>
  <cp:keywords/>
  <dc:description/>
  <dc:identifier/>
  <dc:language/>
  <cp:lastModifiedBy>Кирилл Камелин</cp:lastModifiedBy>
  <cp:revision>9</cp:revision>
  <dcterms:created xsi:type="dcterms:W3CDTF">2026-04-24T14:26:55Z</dcterms:created>
  <dcterms:modified xsi:type="dcterms:W3CDTF">2026-04-24T16:59:41Z</dcterms:modified>
  <cp:category/>
  <cp:contentStatus/>
  <cp:version/>
</cp:coreProperties>
</file>