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334004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                     ДЕТСКИЙ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 №30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ВАСИЛЕОСТРОВСКОГО РАЙОНА  САНКТ-ПЕТЕРБУРГА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6237312"/>
            <a:ext cx="29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Составитель: </a:t>
            </a:r>
            <a:r>
              <a:rPr lang="ru-RU" dirty="0" err="1" smtClean="0">
                <a:solidFill>
                  <a:schemeClr val="bg1"/>
                </a:solidFill>
              </a:rPr>
              <a:t>Коханская</a:t>
            </a:r>
            <a:r>
              <a:rPr lang="ru-RU" dirty="0" smtClean="0">
                <a:solidFill>
                  <a:schemeClr val="bg1"/>
                </a:solidFill>
              </a:rPr>
              <a:t> Е.С.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605773_13-phonoteka_org-p-fon-dlya-prezentatsii-teatralnii-zanaves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412776"/>
            <a:ext cx="40572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Какое чудо - оказаться в сказке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героями оживших вдруг легенд!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Нас удивляют их костюмы, маски,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Захватывает действия момент.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Они поют, горюют, размышляют.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Накал страстей передаётся нам.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Игрой своей нам души зажигают.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Искусство их - театр, не балаган.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Сегодня славим мастерство актёров,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Поздравить С Днём театра их спешим,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Гримёров, костюмеров и суфлёров -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Мы всех за волшебство благодарим!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605773_13-phonoteka_org-p-fon-dlya-prezentatsii-teatralnii-zanaves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19330"/>
            <a:ext cx="9205308" cy="687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 – это удивительное место, где показывают    спектакли, звучит музыка, поют и танцуют.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Театр является одной из самых ярких и доступных восприятию дошкольника сфер искусства.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Он развивает воображение и фантазию, способствует творческому развитию ребенка. Театрализованная деятельность помогает ребенку раскрепоститься, развивает речь, эмоциональную сферу и просто вносит яркое незабываемое разнообразие в повседневную жизнь, обогащая внутренний мир ребёнка.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30324_111417.jpg"/>
          <p:cNvPicPr>
            <a:picLocks noChangeAspect="1"/>
          </p:cNvPicPr>
          <p:nvPr/>
        </p:nvPicPr>
        <p:blipFill>
          <a:blip r:embed="rId3" cstate="print"/>
          <a:srcRect l="3485" t="29000" r="4273"/>
          <a:stretch>
            <a:fillRect/>
          </a:stretch>
        </p:blipFill>
        <p:spPr>
          <a:xfrm>
            <a:off x="1907704" y="3356992"/>
            <a:ext cx="5760640" cy="332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605773_13-phonoteka_org-p-fon-dlya-prezentatsii-teatralnii-zanaves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побывали в импровизированном театре и обыграли некоторые русские  народные сказки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0324_110750.jpg"/>
          <p:cNvPicPr>
            <a:picLocks noChangeAspect="1"/>
          </p:cNvPicPr>
          <p:nvPr/>
        </p:nvPicPr>
        <p:blipFill>
          <a:blip r:embed="rId3" cstate="print"/>
          <a:srcRect l="11826" t="20201" b="14700"/>
          <a:stretch>
            <a:fillRect/>
          </a:stretch>
        </p:blipFill>
        <p:spPr>
          <a:xfrm rot="5400000">
            <a:off x="6094814" y="1906186"/>
            <a:ext cx="3507100" cy="1944216"/>
          </a:xfrm>
          <a:prstGeom prst="rect">
            <a:avLst/>
          </a:prstGeom>
        </p:spPr>
      </p:pic>
      <p:pic>
        <p:nvPicPr>
          <p:cNvPr id="7" name="Рисунок 6" descr="IMG_20230324_110530.jpg"/>
          <p:cNvPicPr>
            <a:picLocks noChangeAspect="1"/>
          </p:cNvPicPr>
          <p:nvPr/>
        </p:nvPicPr>
        <p:blipFill>
          <a:blip r:embed="rId4" cstate="print"/>
          <a:srcRect l="14980" t="-799" r="4604"/>
          <a:stretch>
            <a:fillRect/>
          </a:stretch>
        </p:blipFill>
        <p:spPr>
          <a:xfrm rot="5400000">
            <a:off x="3193259" y="1207341"/>
            <a:ext cx="2808309" cy="2643115"/>
          </a:xfrm>
          <a:prstGeom prst="rect">
            <a:avLst/>
          </a:prstGeom>
        </p:spPr>
      </p:pic>
      <p:pic>
        <p:nvPicPr>
          <p:cNvPr id="8" name="Рисунок 7" descr="IMG_20230323_095403.jpg"/>
          <p:cNvPicPr>
            <a:picLocks noChangeAspect="1"/>
          </p:cNvPicPr>
          <p:nvPr/>
        </p:nvPicPr>
        <p:blipFill>
          <a:blip r:embed="rId5" cstate="print"/>
          <a:srcRect l="8672" t="34901" b="12600"/>
          <a:stretch>
            <a:fillRect/>
          </a:stretch>
        </p:blipFill>
        <p:spPr>
          <a:xfrm rot="5400000">
            <a:off x="-861716" y="2237979"/>
            <a:ext cx="4170687" cy="1800200"/>
          </a:xfrm>
          <a:prstGeom prst="rect">
            <a:avLst/>
          </a:prstGeom>
        </p:spPr>
      </p:pic>
      <p:pic>
        <p:nvPicPr>
          <p:cNvPr id="6" name="Рисунок 5" descr="IMG_20230324_105903.jpg"/>
          <p:cNvPicPr>
            <a:picLocks noChangeAspect="1"/>
          </p:cNvPicPr>
          <p:nvPr/>
        </p:nvPicPr>
        <p:blipFill>
          <a:blip r:embed="rId6" cstate="print"/>
          <a:srcRect l="19710" t="8651" r="3027"/>
          <a:stretch>
            <a:fillRect/>
          </a:stretch>
        </p:blipFill>
        <p:spPr>
          <a:xfrm rot="5400000">
            <a:off x="838238" y="4426458"/>
            <a:ext cx="2376266" cy="2109543"/>
          </a:xfrm>
          <a:prstGeom prst="rect">
            <a:avLst/>
          </a:prstGeom>
        </p:spPr>
      </p:pic>
      <p:pic>
        <p:nvPicPr>
          <p:cNvPr id="4" name="Рисунок 3" descr="IMG_20230324_110627.jpg"/>
          <p:cNvPicPr>
            <a:picLocks noChangeAspect="1"/>
          </p:cNvPicPr>
          <p:nvPr/>
        </p:nvPicPr>
        <p:blipFill>
          <a:blip r:embed="rId7" cstate="print"/>
          <a:srcRect l="17345" t="5501" r="14853" b="5250"/>
          <a:stretch>
            <a:fillRect/>
          </a:stretch>
        </p:blipFill>
        <p:spPr>
          <a:xfrm rot="5400000">
            <a:off x="3334048" y="4306912"/>
            <a:ext cx="2376264" cy="2348633"/>
          </a:xfrm>
          <a:prstGeom prst="rect">
            <a:avLst/>
          </a:prstGeom>
        </p:spPr>
      </p:pic>
      <p:pic>
        <p:nvPicPr>
          <p:cNvPr id="9" name="Рисунок 8" descr="IMG_20230323_095542.jpg"/>
          <p:cNvPicPr>
            <a:picLocks noChangeAspect="1"/>
          </p:cNvPicPr>
          <p:nvPr/>
        </p:nvPicPr>
        <p:blipFill>
          <a:blip r:embed="rId8" cstate="print"/>
          <a:srcRect l="20987" t="24800" r="34863" b="14301"/>
          <a:stretch>
            <a:fillRect/>
          </a:stretch>
        </p:blipFill>
        <p:spPr>
          <a:xfrm rot="5400000">
            <a:off x="5873288" y="4287952"/>
            <a:ext cx="2376264" cy="2386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605773_13-phonoteka_org-p-fon-dlya-prezentatsii-teatralnii-zanaves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332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дети показали сказки Владимира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Шарля Перро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0323_091844.jpg"/>
          <p:cNvPicPr>
            <a:picLocks noChangeAspect="1"/>
          </p:cNvPicPr>
          <p:nvPr/>
        </p:nvPicPr>
        <p:blipFill>
          <a:blip r:embed="rId3" cstate="print"/>
          <a:srcRect t="8001" r="8215"/>
          <a:stretch>
            <a:fillRect/>
          </a:stretch>
        </p:blipFill>
        <p:spPr>
          <a:xfrm>
            <a:off x="251520" y="1124744"/>
            <a:ext cx="3407972" cy="2564903"/>
          </a:xfrm>
          <a:prstGeom prst="rect">
            <a:avLst/>
          </a:prstGeom>
        </p:spPr>
      </p:pic>
      <p:pic>
        <p:nvPicPr>
          <p:cNvPr id="6" name="Рисунок 5" descr="IMG_20230323_101636.jpg"/>
          <p:cNvPicPr>
            <a:picLocks noChangeAspect="1"/>
          </p:cNvPicPr>
          <p:nvPr/>
        </p:nvPicPr>
        <p:blipFill>
          <a:blip r:embed="rId4" cstate="print"/>
          <a:srcRect l="14680" t="31751" r="7569" b="19950"/>
          <a:stretch>
            <a:fillRect/>
          </a:stretch>
        </p:blipFill>
        <p:spPr>
          <a:xfrm rot="5400000">
            <a:off x="5249836" y="1887068"/>
            <a:ext cx="4476977" cy="2088232"/>
          </a:xfrm>
          <a:prstGeom prst="rect">
            <a:avLst/>
          </a:prstGeom>
        </p:spPr>
      </p:pic>
      <p:pic>
        <p:nvPicPr>
          <p:cNvPr id="7" name="Рисунок 6" descr="IMG_20230323_102550.jpg"/>
          <p:cNvPicPr>
            <a:picLocks noChangeAspect="1"/>
          </p:cNvPicPr>
          <p:nvPr/>
        </p:nvPicPr>
        <p:blipFill>
          <a:blip r:embed="rId5" cstate="print"/>
          <a:srcRect t="13251" r="5849" b="4851"/>
          <a:stretch>
            <a:fillRect/>
          </a:stretch>
        </p:blipFill>
        <p:spPr>
          <a:xfrm>
            <a:off x="5724128" y="4221088"/>
            <a:ext cx="3214479" cy="2099563"/>
          </a:xfrm>
          <a:prstGeom prst="rect">
            <a:avLst/>
          </a:prstGeom>
        </p:spPr>
      </p:pic>
      <p:pic>
        <p:nvPicPr>
          <p:cNvPr id="8" name="Рисунок 7" descr="IMG_20230323_100325.jpg"/>
          <p:cNvPicPr>
            <a:picLocks noChangeAspect="1"/>
          </p:cNvPicPr>
          <p:nvPr/>
        </p:nvPicPr>
        <p:blipFill>
          <a:blip r:embed="rId6" cstate="print"/>
          <a:srcRect l="14191" t="19151" r="13576"/>
          <a:stretch>
            <a:fillRect/>
          </a:stretch>
        </p:blipFill>
        <p:spPr>
          <a:xfrm rot="5400000">
            <a:off x="3540653" y="1364003"/>
            <a:ext cx="2998797" cy="2520280"/>
          </a:xfrm>
          <a:prstGeom prst="rect">
            <a:avLst/>
          </a:prstGeom>
        </p:spPr>
      </p:pic>
      <p:pic>
        <p:nvPicPr>
          <p:cNvPr id="9" name="Рисунок 8" descr="IMG_20230323_101052.jpg"/>
          <p:cNvPicPr>
            <a:picLocks noChangeAspect="1"/>
          </p:cNvPicPr>
          <p:nvPr/>
        </p:nvPicPr>
        <p:blipFill>
          <a:blip r:embed="rId7" cstate="print"/>
          <a:srcRect l="20987" t="11801" r="16730" b="12600"/>
          <a:stretch>
            <a:fillRect/>
          </a:stretch>
        </p:blipFill>
        <p:spPr>
          <a:xfrm rot="5400000">
            <a:off x="3085809" y="3979087"/>
            <a:ext cx="2664296" cy="2428218"/>
          </a:xfrm>
          <a:prstGeom prst="rect">
            <a:avLst/>
          </a:prstGeom>
        </p:spPr>
      </p:pic>
      <p:pic>
        <p:nvPicPr>
          <p:cNvPr id="10" name="Рисунок 9" descr="IMG_20230323_0919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077072"/>
            <a:ext cx="2936431" cy="22048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605773_13-phonoteka_org-p-fon-dlya-prezentatsii-teatralnii-zanaves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Ребята побывали в новой для себя роли: постановщиков и авторов сказок.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с удовольствием придумывали свои сказки, а потом вместе их ставили..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30321_091742.jpg"/>
          <p:cNvPicPr>
            <a:picLocks noChangeAspect="1"/>
          </p:cNvPicPr>
          <p:nvPr/>
        </p:nvPicPr>
        <p:blipFill>
          <a:blip r:embed="rId3" cstate="print"/>
          <a:srcRect l="22075" t="2351" r="10123"/>
          <a:stretch>
            <a:fillRect/>
          </a:stretch>
        </p:blipFill>
        <p:spPr>
          <a:xfrm rot="5400000">
            <a:off x="597622" y="1470848"/>
            <a:ext cx="3196225" cy="3456384"/>
          </a:xfrm>
          <a:prstGeom prst="rect">
            <a:avLst/>
          </a:prstGeom>
        </p:spPr>
      </p:pic>
      <p:pic>
        <p:nvPicPr>
          <p:cNvPr id="5" name="Рисунок 4" descr="IMG_20230321_091917.jpg"/>
          <p:cNvPicPr>
            <a:picLocks noChangeAspect="1"/>
          </p:cNvPicPr>
          <p:nvPr/>
        </p:nvPicPr>
        <p:blipFill>
          <a:blip r:embed="rId4" cstate="print"/>
          <a:srcRect l="15468" t="4451" r="7569"/>
          <a:stretch>
            <a:fillRect/>
          </a:stretch>
        </p:blipFill>
        <p:spPr>
          <a:xfrm rot="5400000">
            <a:off x="6091614" y="1512834"/>
            <a:ext cx="2951070" cy="2750953"/>
          </a:xfrm>
          <a:prstGeom prst="rect">
            <a:avLst/>
          </a:prstGeom>
        </p:spPr>
      </p:pic>
      <p:pic>
        <p:nvPicPr>
          <p:cNvPr id="7" name="Рисунок 6" descr="IMG_20230323_093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005064"/>
            <a:ext cx="3486613" cy="2617976"/>
          </a:xfrm>
          <a:prstGeom prst="rect">
            <a:avLst/>
          </a:prstGeom>
        </p:spPr>
      </p:pic>
      <p:pic>
        <p:nvPicPr>
          <p:cNvPr id="6" name="Рисунок 5" descr="IMG_20230321_092328.jpg"/>
          <p:cNvPicPr>
            <a:picLocks noChangeAspect="1"/>
          </p:cNvPicPr>
          <p:nvPr/>
        </p:nvPicPr>
        <p:blipFill>
          <a:blip r:embed="rId6" cstate="print"/>
          <a:srcRect l="21287" t="-1849" r="8546"/>
          <a:stretch>
            <a:fillRect/>
          </a:stretch>
        </p:blipFill>
        <p:spPr>
          <a:xfrm rot="5400000">
            <a:off x="3968428" y="2160364"/>
            <a:ext cx="2592287" cy="2825303"/>
          </a:xfrm>
          <a:prstGeom prst="rect">
            <a:avLst/>
          </a:prstGeom>
        </p:spPr>
      </p:pic>
      <p:pic>
        <p:nvPicPr>
          <p:cNvPr id="8" name="Рисунок 7" descr="IMG_20230323_093052.jpg"/>
          <p:cNvPicPr>
            <a:picLocks noChangeAspect="1"/>
          </p:cNvPicPr>
          <p:nvPr/>
        </p:nvPicPr>
        <p:blipFill>
          <a:blip r:embed="rId7" cstate="print"/>
          <a:srcRect l="13891" t="16001" b="4200"/>
          <a:stretch>
            <a:fillRect/>
          </a:stretch>
        </p:blipFill>
        <p:spPr>
          <a:xfrm rot="5400000">
            <a:off x="5427703" y="4229481"/>
            <a:ext cx="2896153" cy="20152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605773_13-phonoteka_org-p-fon-dlya-prezentatsii-teatralnii-zanaves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  воспитанников побывали в роли костюмеров – изготовили замечательные костюмы свои ми руками.</a:t>
            </a:r>
          </a:p>
        </p:txBody>
      </p:sp>
      <p:pic>
        <p:nvPicPr>
          <p:cNvPr id="6" name="Рисунок 5" descr="IMG_20230323_093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12776"/>
            <a:ext cx="5112568" cy="3838849"/>
          </a:xfrm>
          <a:prstGeom prst="rect">
            <a:avLst/>
          </a:prstGeom>
        </p:spPr>
      </p:pic>
      <p:pic>
        <p:nvPicPr>
          <p:cNvPr id="4" name="Рисунок 3" descr="IMG_20230321_091918.jpg"/>
          <p:cNvPicPr>
            <a:picLocks noChangeAspect="1"/>
          </p:cNvPicPr>
          <p:nvPr/>
        </p:nvPicPr>
        <p:blipFill>
          <a:blip r:embed="rId4" cstate="print"/>
          <a:srcRect l="16556" t="40151" r="15941" b="19950"/>
          <a:stretch>
            <a:fillRect/>
          </a:stretch>
        </p:blipFill>
        <p:spPr>
          <a:xfrm rot="5400000">
            <a:off x="-436052" y="3828539"/>
            <a:ext cx="3767185" cy="1671962"/>
          </a:xfrm>
          <a:prstGeom prst="rect">
            <a:avLst/>
          </a:prstGeom>
        </p:spPr>
      </p:pic>
      <p:pic>
        <p:nvPicPr>
          <p:cNvPr id="5" name="Рисунок 4" descr="IMG_20230321_091823.jpg"/>
          <p:cNvPicPr>
            <a:picLocks noChangeAspect="1"/>
          </p:cNvPicPr>
          <p:nvPr/>
        </p:nvPicPr>
        <p:blipFill>
          <a:blip r:embed="rId5" cstate="print"/>
          <a:srcRect l="18622" t="14951" r="12787" b="44100"/>
          <a:stretch>
            <a:fillRect/>
          </a:stretch>
        </p:blipFill>
        <p:spPr>
          <a:xfrm rot="5400000">
            <a:off x="5751441" y="3761727"/>
            <a:ext cx="3816424" cy="1710811"/>
          </a:xfrm>
          <a:prstGeom prst="rect">
            <a:avLst/>
          </a:prstGeom>
        </p:spPr>
      </p:pic>
      <p:pic>
        <p:nvPicPr>
          <p:cNvPr id="7" name="Рисунок 6" descr="IMG_20230323_101636.jpg"/>
          <p:cNvPicPr>
            <a:picLocks noChangeAspect="1"/>
          </p:cNvPicPr>
          <p:nvPr/>
        </p:nvPicPr>
        <p:blipFill>
          <a:blip r:embed="rId6" cstate="print"/>
          <a:srcRect l="16556" t="32801" r="21160" b="21000"/>
          <a:stretch>
            <a:fillRect/>
          </a:stretch>
        </p:blipFill>
        <p:spPr>
          <a:xfrm rot="5400000">
            <a:off x="1939616" y="4693232"/>
            <a:ext cx="2456455" cy="1368152"/>
          </a:xfrm>
          <a:prstGeom prst="rect">
            <a:avLst/>
          </a:prstGeom>
        </p:spPr>
      </p:pic>
      <p:pic>
        <p:nvPicPr>
          <p:cNvPr id="8" name="Рисунок 7" descr="IMG_20230324_110750.jpg"/>
          <p:cNvPicPr>
            <a:picLocks noChangeAspect="1"/>
          </p:cNvPicPr>
          <p:nvPr/>
        </p:nvPicPr>
        <p:blipFill>
          <a:blip r:embed="rId7" cstate="print"/>
          <a:srcRect l="11526" t="21251" r="22548" b="32550"/>
          <a:stretch>
            <a:fillRect/>
          </a:stretch>
        </p:blipFill>
        <p:spPr>
          <a:xfrm rot="5400000">
            <a:off x="4677956" y="4691196"/>
            <a:ext cx="2592288" cy="1364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Ura</dc:creator>
  <cp:lastModifiedBy>30 детсад</cp:lastModifiedBy>
  <cp:revision>12</cp:revision>
  <dcterms:created xsi:type="dcterms:W3CDTF">2023-02-19T18:33:09Z</dcterms:created>
  <dcterms:modified xsi:type="dcterms:W3CDTF">2023-03-30T11:22:05Z</dcterms:modified>
</cp:coreProperties>
</file>