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4" r:id="rId3"/>
    <p:sldId id="29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41" r:id="rId28"/>
    <p:sldId id="299" r:id="rId29"/>
    <p:sldId id="304" r:id="rId30"/>
    <p:sldId id="339" r:id="rId31"/>
    <p:sldId id="340" r:id="rId32"/>
    <p:sldId id="342" r:id="rId33"/>
    <p:sldId id="344" r:id="rId34"/>
    <p:sldId id="34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>
      <p:cViewPr varScale="1">
        <p:scale>
          <a:sx n="107" d="100"/>
          <a:sy n="107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9B1E-2D24-48D5-9E7B-CBBA618A4D0C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B0A2-79CB-4049-B7C4-57C51DFD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1A04D-507A-4295-93E8-2B695787EF45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hyperlink" Target="http://www.vladp.com/fotki/_K9R1967_900x622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004.radikal.ru/i207/1003/9f/a51fb2cba1a0.jpg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www.sunsafaris.com/Images/PictureViewer/namibia/sossusvlei/Large/02~Desert-Lizar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bj.altapress.ru/picture/cram_in/540/37206.jpg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foto-gif.ru/wp-content/uploads/2010/03/3289904_large.jpg" TargetMode="External"/><Relationship Id="rId9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984776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sz="9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Линецкая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Айгюль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Рауфатовна</a:t>
            </a:r>
            <a:endParaRPr lang="ru-RU" sz="9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 73 «Василёк»</a:t>
            </a:r>
            <a:endParaRPr lang="ru-RU" sz="9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107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  <a:r>
              <a:rPr lang="ru-RU" sz="3200" dirty="0"/>
              <a:t> 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3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Новая папка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836712"/>
            <a:ext cx="7200800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624" y="764704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 — безлесная зона с низким и не всегда сплошным растительным покровом. Основу его образуют мхи и лишайники, на фоне которых развиваются низкорослые цветковые растения — травы, кустарнички и кустарники. </a:t>
            </a:r>
          </a:p>
        </p:txBody>
      </p:sp>
    </p:spTree>
    <p:extLst>
      <p:ext uri="{BB962C8B-B14F-4D97-AF65-F5344CB8AC3E}">
        <p14:creationId xmlns:p14="http://schemas.microsoft.com/office/powerpoint/2010/main" val="1536840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танислав\Desktop\b8cca1821580fd00f29059696d5a81b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552727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472514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Дремучий </a:t>
            </a:r>
            <a:r>
              <a:rPr lang="ru-RU" dirty="0">
                <a:latin typeface="+mj-lt"/>
              </a:rPr>
              <a:t>лес, непроходимые тропы, дикие животные, суровый климат, – это все характерно для тайги. Среди всех лесов планеты, она занимает самую большую часть – 17% суши всей планеты – это тайга.</a:t>
            </a:r>
          </a:p>
        </p:txBody>
      </p:sp>
    </p:spTree>
    <p:extLst>
      <p:ext uri="{BB962C8B-B14F-4D97-AF65-F5344CB8AC3E}">
        <p14:creationId xmlns:p14="http://schemas.microsoft.com/office/powerpoint/2010/main" val="2183155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980728"/>
            <a:ext cx="4032447" cy="496855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j-lt"/>
              </a:rPr>
              <a:t>Климат</a:t>
            </a:r>
          </a:p>
          <a:p>
            <a:r>
              <a:rPr lang="ru-RU" sz="1800" dirty="0">
                <a:latin typeface="+mj-lt"/>
              </a:rPr>
              <a:t>Климат – это основной компонент характеристики природной зоны тайги. Зимы холодные, сухие, длятся 7-8 месяцев. Лето, хоть и не продолжительное, но теплое. Осень и весна очень короткие, как правило, не больше месяца. Поскольку тайга граничит с тундрой, большую часть года с полярного круга сюда дуют холодные ветра.</a:t>
            </a:r>
          </a:p>
          <a:p>
            <a:r>
              <a:rPr lang="ru-RU" sz="1800" dirty="0">
                <a:latin typeface="+mj-lt"/>
              </a:rPr>
              <a:t>Самая высокая температура лета по Цельсию +21°.</a:t>
            </a:r>
          </a:p>
          <a:p>
            <a:r>
              <a:rPr lang="ru-RU" sz="1800" dirty="0">
                <a:latin typeface="+mj-lt"/>
              </a:rPr>
              <a:t>Самая низкая температура зимы – -54</a:t>
            </a:r>
            <a:r>
              <a:rPr lang="ru-RU" sz="1800" dirty="0" smtClean="0">
                <a:latin typeface="+mj-lt"/>
              </a:rPr>
              <a:t>°.</a:t>
            </a:r>
            <a:endParaRPr lang="ru-RU" sz="1800" dirty="0">
              <a:latin typeface="+mj-lt"/>
            </a:endParaRPr>
          </a:p>
        </p:txBody>
      </p:sp>
      <p:pic>
        <p:nvPicPr>
          <p:cNvPr id="1028" name="Picture 4" descr="https://cdn.fishki.net/upload/post/2017/12/08/2452583/5331d8ebf556bee9d9e47f0edf7994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67240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23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42963" y="500063"/>
            <a:ext cx="760409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тайги</a:t>
            </a:r>
          </a:p>
        </p:txBody>
      </p:sp>
      <p:pic>
        <p:nvPicPr>
          <p:cNvPr id="28674" name="Picture 2" descr="http://ok.ya1.ru/uploads/posts/2010-09/1283495915_normal_animals04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1023938"/>
            <a:ext cx="2592288" cy="2069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t0.gstatic.com/images?q=tbn:ANd9GcSvOkeGkFxuTxAeS_NNDje6gJjE-zM5oSvAqsYdjyrF68XBfCr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879" y="945356"/>
            <a:ext cx="1843521" cy="218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http://upload.wikimedia.org/wikipedia/commons/thumb/1/1d/Moose_in_lake.jpg/250px-Moose_in_l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000125"/>
            <a:ext cx="2523195" cy="2071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0" name="Picture 8" descr="http://festival.1september.ru/articles/103237/img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3356991"/>
            <a:ext cx="2800350" cy="280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2" name="Picture 10" descr="http://t0.gstatic.com/images?q=tbn:ANd9GcTbZQ56DBR_WXP3POlw8AbQOiWfBrjI5I43fX8LNbzQW6qRcXE13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0933" y="3322715"/>
            <a:ext cx="3290888" cy="242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5715000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Какого животного называют «хозяином тайги»?</a:t>
            </a:r>
          </a:p>
        </p:txBody>
      </p:sp>
      <p:cxnSp>
        <p:nvCxnSpPr>
          <p:cNvPr id="10" name="Shape 9"/>
          <p:cNvCxnSpPr>
            <a:stCxn id="8" idx="3"/>
          </p:cNvCxnSpPr>
          <p:nvPr/>
        </p:nvCxnSpPr>
        <p:spPr>
          <a:xfrm flipV="1">
            <a:off x="7572375" y="2643188"/>
            <a:ext cx="215900" cy="33956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95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zoogeo365.ru/images/public/20100812/lesa_tajgi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340767"/>
            <a:ext cx="7363991" cy="4847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9" y="692695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тайги представлен хвойными породами деревьев: ель, сосна, кедр, лиственница и некоторыми другими</a:t>
            </a:r>
            <a:r>
              <a:rPr lang="ru-RU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011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429250"/>
            <a:ext cx="8183562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и широколиственные леса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836712"/>
            <a:ext cx="7272808" cy="4447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081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смешанных и широколиственных лесов</a:t>
            </a:r>
          </a:p>
        </p:txBody>
      </p:sp>
      <p:pic>
        <p:nvPicPr>
          <p:cNvPr id="33796" name="Picture 4" descr="http://geoman.ru/books/item/f00/s00/z0000056/pic/000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208665"/>
            <a:ext cx="2376264" cy="2181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8" name="Picture 6" descr="http://www.ukrmap.kiev.ua/program2010/g7/materiki_files/image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3717032"/>
            <a:ext cx="3547766" cy="2467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0" name="Picture 8" descr="http://export.by/data/Image/Image/c745anima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1384813"/>
            <a:ext cx="2378075" cy="1928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2" name="Picture 10" descr="http://gorelelihikmet.files.wordpress.com/2010/11/0879tilki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706" y="3521211"/>
            <a:ext cx="3316361" cy="255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4" name="Picture 12" descr="http://t3.gstatic.com/images?q=tbn:ANd9GcRFVEMmPmCto1lN6cIvVyZOtt7mA2y4BJn9_A8iC-EZ0s5cfW1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592" y="1395420"/>
            <a:ext cx="2182920" cy="2077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600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Новая папка\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836712"/>
            <a:ext cx="6805960" cy="4351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2951947"/>
            <a:ext cx="6733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образованы березой, дубом, кленом, липой, ясенем, орешником и др. Из хвойных пород растут ель и сосна. </a:t>
            </a:r>
          </a:p>
        </p:txBody>
      </p:sp>
    </p:spTree>
    <p:extLst>
      <p:ext uri="{BB962C8B-B14F-4D97-AF65-F5344CB8AC3E}">
        <p14:creationId xmlns:p14="http://schemas.microsoft.com/office/powerpoint/2010/main" val="4204778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589240"/>
            <a:ext cx="8183562" cy="8401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Лесостепь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лесостепь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8275" y="836711"/>
            <a:ext cx="7040109" cy="4896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Лесостепь -</a:t>
            </a:r>
            <a:r>
              <a:rPr lang="ru-RU" dirty="0"/>
              <a:t> это переходная зона между лесом и степью. Широколиственные, мелколиственные и сосновые леса здесь чередуются с разнотравными луговыми степями. </a:t>
            </a:r>
          </a:p>
        </p:txBody>
      </p:sp>
    </p:spTree>
    <p:extLst>
      <p:ext uri="{BB962C8B-B14F-4D97-AF65-F5344CB8AC3E}">
        <p14:creationId xmlns:p14="http://schemas.microsoft.com/office/powerpoint/2010/main" val="1952031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187624" y="500063"/>
            <a:ext cx="706961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лесостепи</a:t>
            </a:r>
          </a:p>
        </p:txBody>
      </p:sp>
      <p:pic>
        <p:nvPicPr>
          <p:cNvPr id="38914" name="Picture 2" descr="http://t2.gstatic.com/images?q=tbn:ANd9GcSNMhjm3cSNyYs_iprP286DVbcTo50j-6B62FGjfoEwDTYsOgj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480" y="1143000"/>
            <a:ext cx="2246759" cy="191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4" descr="http://www.peacekaz.net/wp-content/uploads/kuropa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143000"/>
            <a:ext cx="2652315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8" name="Picture 6" descr="http://golapristan.com/uploads/posts/2010-03/1268946505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3431222"/>
            <a:ext cx="2240711" cy="2031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0" name="Picture 8" descr="http://t3.gstatic.com/images?q=tbn:ANd9GcTr9SnUqMz5vf-kuPEWVdRIgcPgHwWs7MH-x_7M__D5OI1ET3Vr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1143000"/>
            <a:ext cx="2001341" cy="2357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2" name="Picture 10" descr="http://t2.gstatic.com/images?q=tbn:ANd9GcTFHdRYUiBOCWuLHZU0omZ1o_i_WyF6hbVeiiARKFNKE2cNaJBY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073" y="3702493"/>
            <a:ext cx="2468791" cy="2462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Картинка 33 из 38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58385" y="3918008"/>
            <a:ext cx="2304256" cy="2137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935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нислав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4" y="764704"/>
            <a:ext cx="7283646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86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www.fototerra.ru/image.html?id=137250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5" y="836712"/>
            <a:ext cx="7377023" cy="5287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99" y="980728"/>
            <a:ext cx="72330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Verdana" pitchFamily="34" charset="0"/>
              </a:rPr>
              <a:t>Среди древесных пород  преобладают береза и дуб, травы представлены злаковыми видами: мятлик, </a:t>
            </a:r>
            <a:r>
              <a:rPr lang="ru-RU" dirty="0" err="1">
                <a:latin typeface="Verdana" pitchFamily="34" charset="0"/>
              </a:rPr>
              <a:t>вейник</a:t>
            </a:r>
            <a:r>
              <a:rPr lang="ru-RU" dirty="0">
                <a:latin typeface="Verdana" pitchFamily="34" charset="0"/>
              </a:rPr>
              <a:t>, степная тимофеевка и др.</a:t>
            </a:r>
          </a:p>
        </p:txBody>
      </p:sp>
    </p:spTree>
    <p:extLst>
      <p:ext uri="{BB962C8B-B14F-4D97-AF65-F5344CB8AC3E}">
        <p14:creationId xmlns:p14="http://schemas.microsoft.com/office/powerpoint/2010/main" val="1076342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075240" cy="7692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СТЕПЬ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726578"/>
            <a:ext cx="7272808" cy="4845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83671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степной зоны характеризуется теплым, засушливым летом и холодной зимой. Летные температуры достаточно высоки 24°С, а зимой низки 22-24°С. Эта зона чаще других подвергается засухам в летнее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809094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642938" y="4286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Животный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степи</a:t>
            </a:r>
          </a:p>
        </p:txBody>
      </p:sp>
      <p:pic>
        <p:nvPicPr>
          <p:cNvPr id="45058" name="Picture 2" descr="http://t0.gstatic.com/images?q=tbn:ANd9GcSskoT-9UZ2-vwKe9vBOYLWszN18hdbJR4qr4nEEPC60CKrod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6475" y="778967"/>
            <a:ext cx="2736304" cy="2118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0" name="Picture 4" descr="http://t1.gstatic.com/images?q=tbn:ANd9GcQhJMCLB8hxe3QntMfmZdBnhAQ08AsXW9ASH2Q7oUJYSEGhBIS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952500"/>
            <a:ext cx="2860180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http://www.zoogeo365.ru/images/public/20100616/fauna_evropejsko-kazahstanskih_stepej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3490408"/>
            <a:ext cx="3240360" cy="259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4" name="Picture 8" descr="http://cs10.vkontakte.ru/u405275/a_94cff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1967458"/>
            <a:ext cx="1623053" cy="2434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6" name="Picture 10" descr="http://www.peacekaz.net/wp-content/uploads/jurav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2787" y="2852936"/>
            <a:ext cx="1956767" cy="2076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8" name="Picture 12" descr="http://kakadu.509.com1.ru/zooclub/wild/1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064" y="4465971"/>
            <a:ext cx="2381250" cy="1645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04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bftour.ru/images/load/Image/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795253"/>
            <a:ext cx="7260299" cy="54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9" y="772318"/>
            <a:ext cx="66247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степей представлен разнообразными травами</a:t>
            </a:r>
            <a:r>
              <a:rPr lang="ru-RU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892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572125"/>
            <a:ext cx="8183562" cy="857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 и полупустыни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Содержимое 3" descr="пустын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9562" y="908720"/>
            <a:ext cx="7096844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119675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пустынь и полупустынь занимают в России очень небольшую территорию в пределах Прикаспийской низменности.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525525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14375" y="571500"/>
            <a:ext cx="5160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Verdana" pitchFamily="34" charset="0"/>
              </a:rPr>
              <a:t>Животный мир пустынь</a:t>
            </a:r>
          </a:p>
        </p:txBody>
      </p:sp>
      <p:pic>
        <p:nvPicPr>
          <p:cNvPr id="50178" name="Picture 2" descr="Картинка 8 из 70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182" y="1095375"/>
            <a:ext cx="2664297" cy="2066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Картинка 12 из 70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249600"/>
            <a:ext cx="3960441" cy="2622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2" name="Picture 6" descr="Картинка 21 из 702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8063" y="3365527"/>
            <a:ext cx="3744416" cy="278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4" name="Picture 8" descr="Картинка 59 из 702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108365"/>
            <a:ext cx="3286125" cy="2021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396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танислав\Desktop\slide-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8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танислав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8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анислав\Desktop\66f1700093e26b305d959a7b6296879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0187"/>
            <a:ext cx="7128792" cy="5273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38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анислав\Desktop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4023"/>
            <a:ext cx="7056784" cy="5055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68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нислав\Desktop\851a1f1c98e292529a2f3037de498b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72808" cy="5259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05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танислав\Desktop\644fac253262ef8062d5d1da156bb7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36712"/>
            <a:ext cx="705678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04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танислав\Desktop\95a5b3b1d7e7cad5e0c2af29ffebd6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28792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92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танислав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7520"/>
            <a:ext cx="7128792" cy="5241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75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танислав\Desktop\001d4f5b9cd83c7927bb85a4a56c8df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56784" cy="5188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36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танислав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7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7280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6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14375" y="500063"/>
            <a:ext cx="7715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арктических пустынь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786189"/>
            <a:ext cx="3071812" cy="230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Новая папка (2)\4_0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11275"/>
            <a:ext cx="3094037" cy="2928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Admin\Рабочий стол\Новая папка\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1" y="1196752"/>
            <a:ext cx="3021335" cy="2366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500563" y="4714875"/>
            <a:ext cx="4143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>
              <a:latin typeface="Verdana" pitchFamily="34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286250" y="4572000"/>
            <a:ext cx="45005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49" y="4429125"/>
            <a:ext cx="40301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крупным хищником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Земле является белый медведь, который достигает 2,5 м в длину и 450 кг веса. Он прекрасно плавает и, в отличие от своего бурого родственника, ведет активный образ жизни круглый год. </a:t>
            </a:r>
          </a:p>
        </p:txBody>
      </p:sp>
    </p:spTree>
    <p:extLst>
      <p:ext uri="{BB962C8B-B14F-4D97-AF65-F5344CB8AC3E}">
        <p14:creationId xmlns:p14="http://schemas.microsoft.com/office/powerpoint/2010/main" val="2629549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836712"/>
            <a:ext cx="727280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3608" y="1196753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арктических пустынь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мхами и лишайниками</a:t>
            </a:r>
          </a:p>
        </p:txBody>
      </p:sp>
    </p:spTree>
    <p:extLst>
      <p:ext uri="{BB962C8B-B14F-4D97-AF65-F5344CB8AC3E}">
        <p14:creationId xmlns:p14="http://schemas.microsoft.com/office/powerpoint/2010/main" val="3688058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075240" cy="66245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Тундра и лесотундра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600" y="836712"/>
            <a:ext cx="7200800" cy="4721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326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Станислав\Desktop\9931a5c517ebf65e5ace5c964d417bdc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94376" cy="5251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39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14375" y="57150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Verdana" pitchFamily="34" charset="0"/>
              </a:rPr>
              <a:t>Животный мир тундры и лесотундры</a:t>
            </a:r>
          </a:p>
        </p:txBody>
      </p:sp>
      <p:pic>
        <p:nvPicPr>
          <p:cNvPr id="5124" name="Picture 4" descr="http://dic.academic.ru/pictures/wiki/files/50/20070818-0001-strolling_rein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063300"/>
            <a:ext cx="3168352" cy="2374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://img1.liveinternet.ru/images/attach/b/3/28/899/28899427_lem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649544"/>
            <a:ext cx="2857500" cy="250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 descr="http://lh4.ggpht.com/_MnKlRoes7wQ/SyKeh5Ki2yI/AAAAAAAAAQU/z2dwNGLMhOI/%D0%BA%D0%B0%D0%BA+%D0%BD%D0%B0+%D1%81%D0%B5%D0%B2%D0%B5%D1%80%D0%B5...+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48" y="3717031"/>
            <a:ext cx="3304952" cy="2485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2" name="Picture 12" descr="http://img0.liveinternet.ru/images/attach/c/1/58/145/58145184_Novuyy_risun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1124744"/>
            <a:ext cx="2599705" cy="2447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300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885</TotalTime>
  <Words>367</Words>
  <Application>Microsoft Office PowerPoint</Application>
  <PresentationFormat>Экран (4:3)</PresentationFormat>
  <Paragraphs>56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Кнопка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Тундра и лесотундра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Смешанные и широколиственные леса</vt:lpstr>
      <vt:lpstr>Презентация PowerPoint</vt:lpstr>
      <vt:lpstr>Презентация PowerPoint</vt:lpstr>
      <vt:lpstr>Лесостепь</vt:lpstr>
      <vt:lpstr>Презентация PowerPoint</vt:lpstr>
      <vt:lpstr>Презентация PowerPoint</vt:lpstr>
      <vt:lpstr>СТЕПЬ</vt:lpstr>
      <vt:lpstr>Презентация PowerPoint</vt:lpstr>
      <vt:lpstr>Презентация PowerPoint</vt:lpstr>
      <vt:lpstr>Пустыни и полупустыни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“Ознакомление дошкольников 5-6 лет с домашними животными Ленинградской области: корова.</dc:title>
  <dc:creator>Станислав</dc:creator>
  <cp:lastModifiedBy>Станислав</cp:lastModifiedBy>
  <cp:revision>96</cp:revision>
  <dcterms:created xsi:type="dcterms:W3CDTF">2021-11-04T10:32:32Z</dcterms:created>
  <dcterms:modified xsi:type="dcterms:W3CDTF">2024-04-14T12:18:31Z</dcterms:modified>
</cp:coreProperties>
</file>