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1" r:id="rId3"/>
    <p:sldId id="274" r:id="rId4"/>
    <p:sldId id="278" r:id="rId5"/>
    <p:sldId id="286" r:id="rId6"/>
    <p:sldId id="287" r:id="rId7"/>
    <p:sldId id="288" r:id="rId8"/>
    <p:sldId id="279" r:id="rId9"/>
    <p:sldId id="284" r:id="rId10"/>
    <p:sldId id="280" r:id="rId11"/>
    <p:sldId id="285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8F79-BADA-46B4-A968-15D99973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275" y="-20637"/>
            <a:ext cx="9144000" cy="238760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anchor="b">
            <a:normAutofit/>
          </a:bodyPr>
          <a:lstStyle>
            <a:lvl1pPr algn="ctr">
              <a:defRPr sz="8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2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8658B-B4E2-482B-8B8B-7324DE48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1CEB4-5605-4F92-9B39-CB24A4B7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997CBB-1B91-4A15-AB3D-B99495A48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8A17F6-3A9C-46A3-ADD6-4D94F4D8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345B5-5EAF-42DE-A2AE-77B2CF01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6F348E-F5AA-4869-9451-E32AB17E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FD875-0AEE-48C8-AF93-04F62420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74A7F0-D2CF-4EE6-AA96-C9B2DCC9F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0937D-0D34-4F54-A68B-86FF73BD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C7D14E-FFF7-4FDA-84CA-8AD99BEC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BA7F38-055A-479F-B363-322BC427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837BF-5B89-4A07-9051-AF79A009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6E698-ED68-4291-9A9D-11C65CD9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4B61F3-BBAE-4206-A2FB-5123BE17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88D3A-0F9F-4184-932E-C1E106B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58B42-401B-4A20-9BD7-963E1923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50D4C-313F-4FF2-886F-C0CB92F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DF0037-B7C1-49FC-BAD8-CD7CC17B2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06A6EE-020A-4A09-9F78-75AE900B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B1830E-D7C5-415D-B455-CF136FC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7B37-677C-4490-B78D-BEFCA0E7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94392-AE2C-497A-A194-0877E529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1825625"/>
            <a:ext cx="8291286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 descr="Изображение выглядит как дерево, трава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4CA516A-9D99-4664-BAF0-E71369B5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3D5038D-2D34-4FA1-BDC9-2DC604D7D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0" y="0"/>
            <a:ext cx="595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46F65-E40D-4E2E-9840-32E8BDC5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F8BDC0-FBE5-4A6C-9D74-E2E4C89D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603F2-89F9-45A8-A7E7-B8997081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077CD5-7336-45F8-BBAB-82F76BC7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30CB2-BF9F-41FB-B2C6-F3AA6A7D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CDDD9-ABF0-4DC9-928F-61E7FAF8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6102F-922E-41F0-AE93-C5EF8D8A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EFA72-20A0-44BD-9EE0-F73A6203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C8A66-3016-4360-B5FF-A4844E53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38B945-4DC8-4634-8BF2-8E2EB609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271EF5-402F-433F-ACBF-CE2499E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28B93-ED70-44A2-B329-F305CE37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EC2BC-AB31-4AA0-941B-F63D3203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557C03-6949-4B43-88E2-49B50F52D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5F4B15-8201-4F09-B138-99CB0A73B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BDFA61-DF01-4A6B-A64D-6A6A06210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8316A7-11EE-4EB1-9267-121BBC2C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A6A1D8-00D7-4BD6-8B8A-20256B0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A1ED72-814B-4160-9AB0-EF8BAA6B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ED386-72FA-4E4D-A11F-39B6560C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544B33-E8C4-4807-917E-9231CD2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F5DF59-9436-4A75-A495-3D18A632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6BC6D7-0407-48A5-A406-C4D36802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552CB-2298-46D9-B8AB-F4B8A09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F9A7F4-9853-47B5-9218-C2139353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F95EA-B546-40E5-955E-973EA04C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5256-EB4B-4638-A26A-2DFE18B0AE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FFF830-B83E-470D-9903-33FD1DB3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71D2B-DD87-4F95-AE17-6A2EC1C1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47B89673-269B-483F-B129-9D3CE40FFE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Тайга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1334" y="5261802"/>
            <a:ext cx="63926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Богданова Ю.Н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Воспитатель ГБДОУ № 33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7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ЖИВОТНЫЙ МИР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Всем животным пришлось адаптироваться к непростым условиям. Среди птиц подавляющее большинство – перелетные. Круглый год проживают только орлы и совы. Ближе к земле живут мелкие грызуны. Хранители леса – медведи, зимой впадают в спячку. Королем леса считают благородного оленя – за его широкие ветвистые рога. В тайге живет самый большой представитель кошачьего семейства – уссурийский </a:t>
            </a:r>
            <a:r>
              <a:rPr lang="ru-RU" dirty="0" smtClean="0"/>
              <a:t>тигр.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95" y="0"/>
            <a:ext cx="7355305" cy="6858000"/>
          </a:xfrm>
        </p:spPr>
      </p:pic>
    </p:spTree>
    <p:extLst>
      <p:ext uri="{BB962C8B-B14F-4D97-AF65-F5344CB8AC3E}">
        <p14:creationId xmlns:p14="http://schemas.microsoft.com/office/powerpoint/2010/main" val="4346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2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2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КЛИМАТ ТАЙГИ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628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Считается, что климат тайги самый здоровый практически на всей планете. В летний сезон воздух этих лесов насыщается фитонцидами, которые препятствуют распространению инфекции. Благодаря небольшой влажности, зимние морозы чувствуются гораздо легче, чем в Арктике.</a:t>
            </a:r>
          </a:p>
        </p:txBody>
      </p:sp>
    </p:spTree>
    <p:extLst>
      <p:ext uri="{BB962C8B-B14F-4D97-AF65-F5344CB8AC3E}">
        <p14:creationId xmlns:p14="http://schemas.microsoft.com/office/powerpoint/2010/main" val="5947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Природная зона тайги на карте России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03"/>
            <a:ext cx="12192000" cy="5522497"/>
          </a:xfrm>
        </p:spPr>
      </p:pic>
    </p:spTree>
    <p:extLst>
      <p:ext uri="{BB962C8B-B14F-4D97-AF65-F5344CB8AC3E}">
        <p14:creationId xmlns:p14="http://schemas.microsoft.com/office/powerpoint/2010/main" val="1168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ЬЕФ И ПОЧВЫ ТАЙГИ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0"/>
            <a:ext cx="7008812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Рельеф преимущественно равнинный, изредка пересекающийся глубокими речными долинами. Вечнозеленые таежные леса находятся в низменных районах, которые сформировались еще во </a:t>
            </a:r>
            <a:r>
              <a:rPr lang="ru-RU" dirty="0" smtClean="0"/>
              <a:t>времена </a:t>
            </a:r>
            <a:r>
              <a:rPr lang="ru-RU" dirty="0"/>
              <a:t>ледникового периода</a:t>
            </a:r>
            <a:r>
              <a:rPr lang="ru-RU" dirty="0" smtClean="0"/>
              <a:t>.</a:t>
            </a:r>
          </a:p>
          <a:p>
            <a:r>
              <a:rPr lang="ru-RU" dirty="0"/>
              <a:t>Почвы бедные. Из-за сурового климата плодородный слой очень тонкий, здесь не могут удержаться большие лиственные деревья. Кроме того, опавшие иголки с деревьев, содержат опасные кислоты, которые, разлагаясь, истощают и до того бедную землю.</a:t>
            </a:r>
          </a:p>
        </p:txBody>
      </p:sp>
    </p:spTree>
    <p:extLst>
      <p:ext uri="{BB962C8B-B14F-4D97-AF65-F5344CB8AC3E}">
        <p14:creationId xmlns:p14="http://schemas.microsoft.com/office/powerpoint/2010/main" val="3770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10287000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67056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863" y="1973179"/>
            <a:ext cx="4138863" cy="370572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тайге растет много ценных видов деревьев, которые используются в мебельном производстве и других видах промышленности. Из-за того, что продавать древесину выгодно, вырубка деревьев ведется в огромных масштабах.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895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0948"/>
            <a:ext cx="3932237" cy="1600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РАСТИТЕЛЬНЫЙ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0"/>
            <a:ext cx="700881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представители – это вечнозеленые хвойные деревья. Так их называют потому, что их игольчатые листья позволяют сохранять влагу круглый год и деревьям не нужно впадать в спячку так, как лиственным, и сбрасывать иголки. Исключение составляет лиственница. Несмотря на то, что это дерево хвойное, на зиму она сбрасывает иголки.</a:t>
            </a:r>
          </a:p>
          <a:p>
            <a:r>
              <a:rPr lang="ru-RU" dirty="0"/>
              <a:t>Характерные представители тайги: сосна, ель, пихта, лиственница. В таких лесах встречается много грибов. На земле растут мхи, лишайники, невысокие кустики. Цветов в темных чащах мало.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2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323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Тайга</vt:lpstr>
      <vt:lpstr>КЛИМАТ ТАЙГИ</vt:lpstr>
      <vt:lpstr>Природная зона тайги на карте России</vt:lpstr>
      <vt:lpstr>РЕЛЬЕФ И ПОЧВЫ ТАЙГИ</vt:lpstr>
      <vt:lpstr>Презентация PowerPoint</vt:lpstr>
      <vt:lpstr>Презентация PowerPoint</vt:lpstr>
      <vt:lpstr>Презентация PowerPoint</vt:lpstr>
      <vt:lpstr>РАСТИТЕЛЬНЫЙ МИР</vt:lpstr>
      <vt:lpstr>Презентация PowerPoint</vt:lpstr>
      <vt:lpstr>ЖИВОТНЫЙ МИР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36</cp:revision>
  <dcterms:created xsi:type="dcterms:W3CDTF">2021-05-05T06:13:49Z</dcterms:created>
  <dcterms:modified xsi:type="dcterms:W3CDTF">2023-10-10T08:27:10Z</dcterms:modified>
</cp:coreProperties>
</file>