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9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9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8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2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0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0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7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5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3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4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8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0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CE3D00-FAE7-4854-B037-5249F908081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86E20A-0BEC-4A9E-89CC-A0BCAA1FC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3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5578" y="1771136"/>
            <a:ext cx="693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«Ознакомление дошкольников с рассказами о природе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Пришвина»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783" y="3978876"/>
            <a:ext cx="4291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Академии ледовых видов спорта «Динамо – Санкт – Петербург»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Антоненко Ирина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23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3"/>
    </mc:Choice>
    <mc:Fallback>
      <p:transition spd="slow" advTm="40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05665" y="1458097"/>
            <a:ext cx="5436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«Барсучьи норы»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1881" y="2504303"/>
            <a:ext cx="659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Михайлович Пришвин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mishka-knizhka.ru/wp-content/uploads/2019/08/feat-barsuchi-nory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444446"/>
            <a:ext cx="43053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-20230206-WA0003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2281" y="5292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9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0"/>
    </mc:Choice>
    <mc:Fallback>
      <p:transition spd="slow" advTm="3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881" y="1153297"/>
            <a:ext cx="7199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про барсуков, которые роют множество норок, так как часто с ними селятся лисы. Барсукам не нравится такое соседство. Вот и роют барсуки новые норки.</a:t>
            </a:r>
          </a:p>
        </p:txBody>
      </p:sp>
      <p:pic>
        <p:nvPicPr>
          <p:cNvPr id="3074" name="Picture 2" descr="https://illustrators.ru/uploads/album_image/image/69037/badger%20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73" y="2508389"/>
            <a:ext cx="49552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0"/>
    </mc:Choice>
    <mc:Fallback>
      <p:transition spd="slow" advTm="69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2940" y="634314"/>
            <a:ext cx="8213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Оттого лес называется тёмным, что солнце смотрит в него сквозь вершины деревьев, как в оконце, но не всё в лесу увидит.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нельзя ему увидеть барсучьи норы и возле них хорошо утрамбованную песчаную площадку, где катаются молодые барсучата. Нор тут нарыто барсуками множество. Зачем же им столько нор? А всё из-за лисы, которая любит селиться в готовых квартирках и неопрятностью своею выживает хозяев — барсуков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aed17248dfef31c9d66df9158d7b52d6f2d6fa97-754394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77" y="2492073"/>
            <a:ext cx="314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4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48"/>
    </mc:Choice>
    <mc:Fallback>
      <p:transition spd="slow" advTm="3124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4875" y="1013254"/>
            <a:ext cx="713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Уйти бы барсукам на новое место, подальше от непрошеной гостьи. Но место замечательное, переменить не хочется: песчаный холм, со всех сторон овраги, и все такой чащей заросло, что солнце смотрит и ничего увидеть не может в своё оконце. Вот и роют барсуки новые норки.</a:t>
            </a:r>
          </a:p>
        </p:txBody>
      </p:sp>
      <p:pic>
        <p:nvPicPr>
          <p:cNvPr id="2050" name="Picture 2" descr="https://avatars.mds.yandex.net/i?id=1a92de2d1b596a2b423e45806bed67ae6db09651-59873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59" y="2796875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8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24"/>
    </mc:Choice>
    <mc:Fallback>
      <p:transition spd="slow" advTm="260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687" r="3548"/>
          <a:stretch/>
        </p:blipFill>
        <p:spPr>
          <a:xfrm>
            <a:off x="3468130" y="2545492"/>
            <a:ext cx="4522574" cy="35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8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4"/>
    </mc:Choice>
    <mc:Fallback>
      <p:transition spd="slow" advTm="23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1696" y="1540476"/>
            <a:ext cx="4942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7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9"/>
    </mc:Choice>
    <mc:Fallback>
      <p:transition spd="slow" advTm="260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16501</TotalTime>
  <Words>173</Words>
  <Application>Microsoft Office PowerPoint</Application>
  <PresentationFormat>Широкоэкранный</PresentationFormat>
  <Paragraphs>11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2023-01-17T06:04:27Z</dcterms:created>
  <dcterms:modified xsi:type="dcterms:W3CDTF">2023-02-06T12:36:50Z</dcterms:modified>
</cp:coreProperties>
</file>