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71" r:id="rId3"/>
    <p:sldId id="257" r:id="rId4"/>
    <p:sldId id="258" r:id="rId5"/>
    <p:sldId id="259" r:id="rId6"/>
    <p:sldId id="266" r:id="rId7"/>
    <p:sldId id="267" r:id="rId8"/>
    <p:sldId id="269" r:id="rId9"/>
    <p:sldId id="260" r:id="rId10"/>
    <p:sldId id="261" r:id="rId11"/>
    <p:sldId id="270" r:id="rId12"/>
    <p:sldId id="264" r:id="rId13"/>
    <p:sldId id="272" r:id="rId14"/>
    <p:sldId id="273" r:id="rId15"/>
    <p:sldId id="274" r:id="rId16"/>
    <p:sldId id="275" r:id="rId17"/>
    <p:sldId id="276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58B63-1E4E-414B-8073-E8EFF8F4684F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FA557-C824-468E-9428-5FAAD8806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3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FA557-C824-468E-9428-5FAAD880686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FF0970-7EFF-45ED-8C99-5297134F40CD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39805B-CC2A-4336-AF61-47CB2C5B24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933056"/>
            <a:ext cx="6400800" cy="1600200"/>
          </a:xfrm>
        </p:spPr>
        <p:txBody>
          <a:bodyPr>
            <a:noAutofit/>
          </a:bodyPr>
          <a:lstStyle/>
          <a:p>
            <a:r>
              <a:rPr lang="ru-RU" sz="4000" i="1" dirty="0"/>
              <a:t>«Держись, геолог,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/>
              <a:t>крепись, геолог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/>
              <a:t>Ты ветру и солнцу брат!»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Картинки по запросу норвежский геолог М. Эшоль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норвежский геолог М. Эшольт"/>
          <p:cNvSpPr>
            <a:spLocks noChangeAspect="1" noChangeArrowheads="1"/>
          </p:cNvSpPr>
          <p:nvPr/>
        </p:nvSpPr>
        <p:spPr bwMode="auto">
          <a:xfrm>
            <a:off x="1403648" y="80710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норвежский геолог М. Эшоль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норвежский геолог М. Эшоль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норвежский геолог М. Эшольт"/>
          <p:cNvSpPr>
            <a:spLocks noChangeAspect="1" noChangeArrowheads="1"/>
          </p:cNvSpPr>
          <p:nvPr/>
        </p:nvSpPr>
        <p:spPr bwMode="auto">
          <a:xfrm>
            <a:off x="135105" y="312737"/>
            <a:ext cx="5949063" cy="143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Презентация для дошкольников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Знакомство с профессией «Геолог»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Подготовила- Гарипова Екатерина Викторовна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Воспитатель ГБДОУ 73 «Василек»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AutoShape 12" descr="Картинки по запросу норвежский геолог М. Эшольт"/>
          <p:cNvSpPr>
            <a:spLocks noChangeAspect="1" noChangeArrowheads="1"/>
          </p:cNvSpPr>
          <p:nvPr/>
        </p:nvSpPr>
        <p:spPr bwMode="auto">
          <a:xfrm flipV="1">
            <a:off x="1069975" y="922338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Картинки по запросу норвежский геолог М. Эшоль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0" y="3933056"/>
            <a:ext cx="19907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 flipH="1" flipV="1">
            <a:off x="612774" y="312736"/>
            <a:ext cx="685417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07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Плюсы профессии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1560" y="2204864"/>
            <a:ext cx="3733800" cy="3886200"/>
          </a:xfrm>
        </p:spPr>
        <p:txBody>
          <a:bodyPr>
            <a:normAutofit/>
          </a:bodyPr>
          <a:lstStyle/>
          <a:p>
            <a:r>
              <a:rPr lang="ru-RU" dirty="0"/>
              <a:t>аналитическая и творческая; </a:t>
            </a:r>
            <a:endParaRPr lang="ru-RU" dirty="0" smtClean="0"/>
          </a:p>
          <a:p>
            <a:r>
              <a:rPr lang="ru-RU" dirty="0" smtClean="0"/>
              <a:t>высокая </a:t>
            </a:r>
            <a:r>
              <a:rPr lang="ru-RU" dirty="0"/>
              <a:t>оплата </a:t>
            </a:r>
            <a:r>
              <a:rPr lang="ru-RU" dirty="0" smtClean="0"/>
              <a:t>труда;</a:t>
            </a:r>
          </a:p>
          <a:p>
            <a:r>
              <a:rPr lang="ru-RU" dirty="0"/>
              <a:t>возможность побывать в разных регионах </a:t>
            </a:r>
            <a:r>
              <a:rPr lang="ru-RU" dirty="0" smtClean="0"/>
              <a:t>России;</a:t>
            </a:r>
          </a:p>
          <a:p>
            <a:r>
              <a:rPr lang="ru-RU" dirty="0" smtClean="0"/>
              <a:t>возможность </a:t>
            </a:r>
            <a:r>
              <a:rPr lang="ru-RU" dirty="0"/>
              <a:t>испытать себя на </a:t>
            </a:r>
            <a:r>
              <a:rPr lang="ru-RU" dirty="0" smtClean="0"/>
              <a:t>прочность.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Минусы профессии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953000" y="2247900"/>
            <a:ext cx="4011488" cy="3886200"/>
          </a:xfrm>
        </p:spPr>
        <p:txBody>
          <a:bodyPr>
            <a:normAutofit/>
          </a:bodyPr>
          <a:lstStyle/>
          <a:p>
            <a:r>
              <a:rPr lang="ru-RU" dirty="0" smtClean="0"/>
              <a:t>геологи </a:t>
            </a:r>
            <a:r>
              <a:rPr lang="ru-RU" dirty="0"/>
              <a:t>на несколько недель уезжают в экспедицию, где работают </a:t>
            </a:r>
            <a:r>
              <a:rPr lang="ru-RU" dirty="0" smtClean="0"/>
              <a:t>без выходных;</a:t>
            </a:r>
          </a:p>
          <a:p>
            <a:r>
              <a:rPr lang="ru-RU" dirty="0" smtClean="0"/>
              <a:t>недостаток </a:t>
            </a:r>
            <a:r>
              <a:rPr lang="ru-RU" dirty="0"/>
              <a:t>бытовых удобств, </a:t>
            </a:r>
            <a:endParaRPr lang="ru-RU" dirty="0" smtClean="0"/>
          </a:p>
          <a:p>
            <a:r>
              <a:rPr lang="ru-RU" dirty="0" smtClean="0"/>
              <a:t>трудности </a:t>
            </a:r>
            <a:r>
              <a:rPr lang="ru-RU" dirty="0"/>
              <a:t>походной жизни, </a:t>
            </a:r>
            <a:endParaRPr lang="ru-RU" dirty="0" smtClean="0"/>
          </a:p>
          <a:p>
            <a:r>
              <a:rPr lang="ru-RU" dirty="0" smtClean="0"/>
              <a:t>ограниченный коллектив.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Плюсы и минусы </a:t>
            </a:r>
            <a:r>
              <a:rPr lang="ru-RU" dirty="0" smtClean="0"/>
              <a:t>профессии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9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9521" y="-17140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Инструменты геолога</a:t>
            </a:r>
            <a:endParaRPr lang="ru-RU" dirty="0"/>
          </a:p>
        </p:txBody>
      </p:sp>
      <p:pic>
        <p:nvPicPr>
          <p:cNvPr id="12290" name="Picture 2" descr="Картинки по запросу инструменты профессии геол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25516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12126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артинки по запросу инструменты профессии геоло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44" y="3140968"/>
            <a:ext cx="7620000" cy="360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9790" y="2596262"/>
            <a:ext cx="170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Молоток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2617748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Лупа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7315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Оплата </a:t>
            </a:r>
            <a:r>
              <a:rPr lang="ru-RU" dirty="0" smtClean="0"/>
              <a:t>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916192"/>
            <a:ext cx="7772400" cy="2413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Средний </a:t>
            </a:r>
            <a:r>
              <a:rPr lang="ru-RU" dirty="0"/>
              <a:t>доход геологов в московских геолого-разведочных организациях:</a:t>
            </a:r>
          </a:p>
          <a:p>
            <a:r>
              <a:rPr lang="ru-RU" dirty="0"/>
              <a:t>Главный геолог – от 100 тыс. до 150 тыс. руб.</a:t>
            </a:r>
          </a:p>
          <a:p>
            <a:r>
              <a:rPr lang="ru-RU" dirty="0"/>
              <a:t>Ведущий геолог - 63 тыс. руб.</a:t>
            </a:r>
          </a:p>
          <a:p>
            <a:r>
              <a:rPr lang="ru-RU" dirty="0"/>
              <a:t>Геолог - 40-50 тыс. руб.</a:t>
            </a:r>
          </a:p>
        </p:txBody>
      </p:sp>
      <p:pic>
        <p:nvPicPr>
          <p:cNvPr id="9218" name="Picture 2" descr="Картинки по запросу геоло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49185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геоло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50335"/>
            <a:ext cx="3096344" cy="412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геолог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28795"/>
            <a:ext cx="3476328" cy="276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геологический инстит\slide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6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геологический инстит\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геологический инстит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7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геологический инстит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8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геологический инстит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1" y="-1"/>
            <a:ext cx="9149961" cy="68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6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геологический инстит\slide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Знаменитые и великие геологи: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836712"/>
            <a:ext cx="7772400" cy="2376264"/>
          </a:xfrm>
        </p:spPr>
        <p:txBody>
          <a:bodyPr/>
          <a:lstStyle/>
          <a:p>
            <a:r>
              <a:rPr lang="ru-RU" dirty="0"/>
              <a:t>Губкин Иван </a:t>
            </a:r>
            <a:r>
              <a:rPr lang="ru-RU" dirty="0" smtClean="0"/>
              <a:t>Михайлович</a:t>
            </a:r>
            <a:endParaRPr lang="ru-RU" dirty="0"/>
          </a:p>
          <a:p>
            <a:r>
              <a:rPr lang="ru-RU" dirty="0" smtClean="0"/>
              <a:t>Ферсман </a:t>
            </a:r>
            <a:r>
              <a:rPr lang="ru-RU" dirty="0"/>
              <a:t>Александр Евгеньевич (1883-1945), чл. </a:t>
            </a:r>
            <a:r>
              <a:rPr lang="ru-RU" dirty="0" err="1"/>
              <a:t>През</a:t>
            </a:r>
            <a:r>
              <a:rPr lang="ru-RU" dirty="0"/>
              <a:t>. (с 1929 г.) АН </a:t>
            </a:r>
            <a:r>
              <a:rPr lang="ru-RU" dirty="0" smtClean="0"/>
              <a:t>СССР.</a:t>
            </a:r>
            <a:endParaRPr lang="ru-RU" dirty="0"/>
          </a:p>
          <a:p>
            <a:r>
              <a:rPr lang="ru-RU" dirty="0" smtClean="0"/>
              <a:t>Вернадский </a:t>
            </a:r>
            <a:r>
              <a:rPr lang="ru-RU" dirty="0"/>
              <a:t>Владимир Иванович (</a:t>
            </a:r>
            <a:r>
              <a:rPr lang="ru-RU" dirty="0" smtClean="0"/>
              <a:t>1863-1945)</a:t>
            </a:r>
            <a:endParaRPr lang="ru-RU" dirty="0"/>
          </a:p>
          <a:p>
            <a:r>
              <a:rPr lang="ru-RU" dirty="0" smtClean="0"/>
              <a:t>Зонов Валентин Иванович </a:t>
            </a:r>
            <a:r>
              <a:rPr lang="ru-RU" dirty="0"/>
              <a:t>(1932-1996)</a:t>
            </a:r>
          </a:p>
        </p:txBody>
      </p:sp>
      <p:sp>
        <p:nvSpPr>
          <p:cNvPr id="4" name="AutoShape 2" descr="Картинки по запросу Губкин Иван Михайл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Губкин Иван Михайл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Картинки по запросу Губкин Иван Михайл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06" y="3249390"/>
            <a:ext cx="2286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Ферсман Александр Евгенье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91" y="3234833"/>
            <a:ext cx="2314013" cy="321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артинки по запросу Вернадский Владимир Иванович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22566" r="8599"/>
          <a:stretch/>
        </p:blipFill>
        <p:spPr bwMode="auto">
          <a:xfrm>
            <a:off x="5868144" y="3252380"/>
            <a:ext cx="2752627" cy="32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0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геологический инстит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653136"/>
            <a:ext cx="8229600" cy="18330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</a:t>
            </a:r>
            <a:r>
              <a:rPr lang="ru-RU" dirty="0"/>
              <a:t> — специалист по изучению состава и строения горных пород с целью поисков и разведки месторождений полезных ископаемых. </a:t>
            </a:r>
            <a:endParaRPr lang="ru-RU" dirty="0" smtClean="0"/>
          </a:p>
        </p:txBody>
      </p:sp>
      <p:pic>
        <p:nvPicPr>
          <p:cNvPr id="1026" name="Picture 2" descr="Геоло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291931" cy="3510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6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221088"/>
            <a:ext cx="7772400" cy="21972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Геология </a:t>
            </a:r>
            <a:r>
              <a:rPr lang="ru-RU" dirty="0"/>
              <a:t>(с греческого «</a:t>
            </a:r>
            <a:r>
              <a:rPr lang="ru-RU" dirty="0" err="1"/>
              <a:t>geo</a:t>
            </a:r>
            <a:r>
              <a:rPr lang="ru-RU" dirty="0"/>
              <a:t>» - земля и «</a:t>
            </a:r>
            <a:r>
              <a:rPr lang="ru-RU" dirty="0" err="1"/>
              <a:t>logos</a:t>
            </a:r>
            <a:r>
              <a:rPr lang="ru-RU" dirty="0"/>
              <a:t>» — учение) — комплекс наук о составе, строении земной коры и истории развития земли. </a:t>
            </a:r>
            <a:endParaRPr lang="ru-RU" dirty="0" smtClean="0"/>
          </a:p>
          <a:p>
            <a:r>
              <a:rPr lang="ru-RU" dirty="0" smtClean="0"/>
              <a:t>Термин </a:t>
            </a:r>
            <a:r>
              <a:rPr lang="ru-RU" dirty="0"/>
              <a:t>«геология» ввел норвежский ученый М. </a:t>
            </a:r>
            <a:r>
              <a:rPr lang="ru-RU" dirty="0" err="1"/>
              <a:t>Эшольт</a:t>
            </a:r>
            <a:r>
              <a:rPr lang="ru-RU" dirty="0"/>
              <a:t> в 1657 году. </a:t>
            </a:r>
            <a:endParaRPr lang="ru-RU" dirty="0" smtClean="0"/>
          </a:p>
        </p:txBody>
      </p:sp>
      <p:pic>
        <p:nvPicPr>
          <p:cNvPr id="2050" name="Picture 2" descr="Картинки по запросу норвежский геолог М. Эшоль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715000" cy="3333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геологический инстит\slid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69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150568"/>
            <a:ext cx="7772400" cy="2662808"/>
          </a:xfrm>
        </p:spPr>
        <p:txBody>
          <a:bodyPr>
            <a:normAutofit/>
          </a:bodyPr>
          <a:lstStyle/>
          <a:p>
            <a:r>
              <a:rPr lang="ru-RU" dirty="0" smtClean="0"/>
              <a:t>Россия </a:t>
            </a:r>
            <a:r>
              <a:rPr lang="ru-RU" dirty="0"/>
              <a:t>— богатейшая страна в мире, на территории которой в огромном количестве расположены месторождения самых разных полезных ископаемых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Героический </a:t>
            </a:r>
            <a:r>
              <a:rPr lang="ru-RU" dirty="0"/>
              <a:t>и самоотверженный труд </a:t>
            </a:r>
            <a:r>
              <a:rPr lang="ru-RU" dirty="0" smtClean="0"/>
              <a:t>геологов обеспечивает </a:t>
            </a:r>
            <a:r>
              <a:rPr lang="ru-RU" dirty="0"/>
              <a:t>развитие экономики страны.</a:t>
            </a:r>
          </a:p>
          <a:p>
            <a:endParaRPr lang="ru-RU" dirty="0"/>
          </a:p>
        </p:txBody>
      </p:sp>
      <p:pic>
        <p:nvPicPr>
          <p:cNvPr id="3074" name="Picture 2" descr="Картинки по запросу норвежский геолог М. Эшоль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42176"/>
            <a:ext cx="3845227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норвежский геолог М. Эшоль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95428"/>
            <a:ext cx="3328428" cy="3373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Портрет современного геолога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3749040" cy="3923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Около 100 лет назад </a:t>
            </a:r>
            <a:r>
              <a:rPr lang="ru-RU" sz="2400" dirty="0" smtClean="0"/>
              <a:t>геологи работали </a:t>
            </a:r>
          </a:p>
          <a:p>
            <a:r>
              <a:rPr lang="ru-RU" sz="2400" dirty="0" smtClean="0"/>
              <a:t>«Умом </a:t>
            </a:r>
            <a:r>
              <a:rPr lang="ru-RU" sz="2400" dirty="0"/>
              <a:t>и молотком</a:t>
            </a:r>
            <a:r>
              <a:rPr lang="ru-RU" sz="2400" dirty="0" smtClean="0"/>
              <a:t>»,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Глазами и ногами».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283968" y="1953344"/>
            <a:ext cx="4752528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 настоящее время в распоряжении геолога </a:t>
            </a:r>
          </a:p>
          <a:p>
            <a:r>
              <a:rPr lang="ru-RU" sz="2400" dirty="0" smtClean="0"/>
              <a:t>космические снимки, </a:t>
            </a:r>
          </a:p>
          <a:p>
            <a:r>
              <a:rPr lang="ru-RU" sz="2400" dirty="0" smtClean="0"/>
              <a:t>электронный микроскоп, </a:t>
            </a:r>
          </a:p>
          <a:p>
            <a:r>
              <a:rPr lang="ru-RU" sz="2400" dirty="0" smtClean="0"/>
              <a:t>буровой станок, </a:t>
            </a:r>
          </a:p>
          <a:p>
            <a:r>
              <a:rPr lang="ru-RU" sz="2400" dirty="0" smtClean="0"/>
              <a:t>разнообразная аппаратура, </a:t>
            </a:r>
          </a:p>
          <a:p>
            <a:r>
              <a:rPr lang="ru-RU" sz="2400" dirty="0" smtClean="0"/>
              <a:t>компьютеры. </a:t>
            </a:r>
          </a:p>
          <a:p>
            <a:endParaRPr lang="ru-RU" sz="2400" dirty="0" smtClean="0"/>
          </a:p>
          <a:p>
            <a:r>
              <a:rPr lang="ru-RU" sz="2400" dirty="0" smtClean="0"/>
              <a:t>Однако глаза и ноги, молоток и ум сохраняют свое значение.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2952328" cy="2791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83048"/>
            <a:ext cx="2416981" cy="13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Интересные факты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07975" y="620688"/>
            <a:ext cx="8728521" cy="291730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Самой </a:t>
            </a:r>
            <a:r>
              <a:rPr lang="ru-RU" sz="2400" dirty="0"/>
              <a:t>древней является профессия геолога. </a:t>
            </a:r>
            <a:endParaRPr lang="ru-RU" sz="2400" dirty="0" smtClean="0"/>
          </a:p>
          <a:p>
            <a:r>
              <a:rPr lang="ru-RU" sz="2400" b="1" dirty="0" smtClean="0"/>
              <a:t>Ведь </a:t>
            </a:r>
            <a:r>
              <a:rPr lang="ru-RU" sz="2400" b="1" dirty="0"/>
              <a:t>с чего вообще началась человеческая цивилизация? 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того, что человек начал отличать камень, который годится для изготовления каменного топора от негодного для этой цели камня.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это уже основы геологии.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/>
              <a:t>Д</a:t>
            </a:r>
            <a:r>
              <a:rPr lang="ru-RU" sz="2400" dirty="0" smtClean="0"/>
              <a:t>обыча </a:t>
            </a:r>
            <a:r>
              <a:rPr lang="ru-RU" sz="2400" dirty="0"/>
              <a:t>полезных ископаемых началась еще с древних времен. </a:t>
            </a:r>
            <a:endParaRPr lang="ru-RU" sz="2400" dirty="0" smtClean="0"/>
          </a:p>
          <a:p>
            <a:r>
              <a:rPr lang="ru-RU" sz="2400" dirty="0" smtClean="0"/>
              <a:t>Позднее </a:t>
            </a:r>
            <a:r>
              <a:rPr lang="ru-RU" sz="2400" dirty="0"/>
              <a:t>рудокопы стали добывать глину и уголь. </a:t>
            </a:r>
            <a:endParaRPr lang="ru-RU" sz="2400" dirty="0" smtClean="0"/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98731"/>
            <a:ext cx="2133376" cy="13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Картинки по запросу каменный уголь добы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Картинки по запросу каменный уголь добыч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797545"/>
            <a:ext cx="3069939" cy="18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9351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9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Интересные факты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2140" y="980728"/>
            <a:ext cx="8229600" cy="3493368"/>
          </a:xfrm>
        </p:spPr>
        <p:txBody>
          <a:bodyPr/>
          <a:lstStyle/>
          <a:p>
            <a:r>
              <a:rPr lang="ru-RU" dirty="0"/>
              <a:t>С началом эпохи Великих географических открытий началось изучение Земли. </a:t>
            </a:r>
            <a:endParaRPr lang="ru-RU" dirty="0" smtClean="0"/>
          </a:p>
          <a:p>
            <a:r>
              <a:rPr lang="ru-RU" dirty="0" smtClean="0"/>
              <a:t>Люди </a:t>
            </a:r>
            <a:r>
              <a:rPr lang="ru-RU" dirty="0"/>
              <a:t>стали интересоваться, как возникают пустыни, горы 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это время и появляются первые геологи-мыслители, которые пытались предположить, где могут находиться полезные ископаемые.</a:t>
            </a:r>
          </a:p>
          <a:p>
            <a:endParaRPr lang="ru-RU" dirty="0"/>
          </a:p>
        </p:txBody>
      </p:sp>
      <p:sp>
        <p:nvSpPr>
          <p:cNvPr id="4" name="AutoShape 2" descr="Картинки по запросу каменный уголь добы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Картинки по запросу каменный уголь добы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0" y="4293096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5144"/>
            <a:ext cx="3240360" cy="197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глина добыч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54556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26538"/>
            <a:ext cx="2905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82627" y="1484784"/>
            <a:ext cx="7762056" cy="2845296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проведение поисковых работ;</a:t>
            </a:r>
          </a:p>
          <a:p>
            <a:r>
              <a:rPr lang="ru-RU" dirty="0" smtClean="0"/>
              <a:t>разведка </a:t>
            </a:r>
            <a:r>
              <a:rPr lang="ru-RU" dirty="0"/>
              <a:t>и оценка </a:t>
            </a:r>
            <a:r>
              <a:rPr lang="ru-RU" dirty="0" smtClean="0"/>
              <a:t>месторождений </a:t>
            </a:r>
            <a:r>
              <a:rPr lang="ru-RU" dirty="0"/>
              <a:t>на суше и в </a:t>
            </a:r>
            <a:r>
              <a:rPr lang="ru-RU" dirty="0" smtClean="0"/>
              <a:t>море;</a:t>
            </a:r>
            <a:endParaRPr lang="ru-RU" dirty="0"/>
          </a:p>
          <a:p>
            <a:r>
              <a:rPr lang="ru-RU" dirty="0" smtClean="0"/>
              <a:t>установление </a:t>
            </a:r>
            <a:r>
              <a:rPr lang="ru-RU" dirty="0"/>
              <a:t>мест заложения горных выработок и буровых </a:t>
            </a:r>
            <a:r>
              <a:rPr lang="ru-RU" dirty="0" smtClean="0"/>
              <a:t>скважин;</a:t>
            </a:r>
            <a:endParaRPr lang="ru-RU" dirty="0"/>
          </a:p>
          <a:p>
            <a:r>
              <a:rPr lang="ru-RU" dirty="0" smtClean="0"/>
              <a:t>изучение </a:t>
            </a:r>
            <a:r>
              <a:rPr lang="ru-RU" dirty="0"/>
              <a:t>геологического строения </a:t>
            </a:r>
            <a:r>
              <a:rPr lang="ru-RU" dirty="0" smtClean="0"/>
              <a:t>месторождений.</a:t>
            </a:r>
            <a:endParaRPr lang="ru-RU" dirty="0"/>
          </a:p>
        </p:txBody>
      </p:sp>
      <p:pic>
        <p:nvPicPr>
          <p:cNvPr id="8194" name="Picture 2" descr="Картинки по запросу геоло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97152"/>
            <a:ext cx="2895873" cy="19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Картинки по запросу геоло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Картинки по запросу геоло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33623"/>
            <a:ext cx="2968162" cy="19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Картинки по запросу геоло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168352" cy="21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</TotalTime>
  <Words>377</Words>
  <Application>Microsoft Office PowerPoint</Application>
  <PresentationFormat>Экран (4:3)</PresentationFormat>
  <Paragraphs>64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Геолог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Портрет современного геолога:</vt:lpstr>
      <vt:lpstr>Интересные факты</vt:lpstr>
      <vt:lpstr>Интересные факты</vt:lpstr>
      <vt:lpstr>Особенности профессии</vt:lpstr>
      <vt:lpstr>Плюсы и минусы профессии</vt:lpstr>
      <vt:lpstr>Инструменты геолога</vt:lpstr>
      <vt:lpstr>Оплата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Знаменитые и великие геологи: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user</cp:lastModifiedBy>
  <cp:revision>15</cp:revision>
  <dcterms:created xsi:type="dcterms:W3CDTF">2016-12-04T17:30:34Z</dcterms:created>
  <dcterms:modified xsi:type="dcterms:W3CDTF">2023-10-08T19:26:10Z</dcterms:modified>
</cp:coreProperties>
</file>