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l" initials="e" lastIdx="6" clrIdx="0">
    <p:extLst>
      <p:ext uri="{19B8F6BF-5375-455C-9EA6-DF929625EA0E}">
        <p15:presenceInfo xmlns:p15="http://schemas.microsoft.com/office/powerpoint/2012/main" userId="ek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5T23:16:20.223" idx="6">
    <p:pos x="7170" y="3870"/>
    <p:text>Я бы опять сконцентрировалась на культурно-смысловом контексте, а не на продукте. Понятно, что ребенку приятно показать родственникам рисунок, поделку и т.д., но если концентрироваться на материальном, то мы приходим к современным результатам:  утром была математика, потом музыка, потом обсуждали  сказку и т.д., но не было продуктивных видов деятельности, вечером пришла мама спрашивает, чем занимались, показать нечего, все в голове у ребенка, он так и отвечает ничем. А у меня сейчас на петербурговедении также нет рисования, но при этом дети не говорят, что они ничем не занимались, и даже родители специально приводят детей после кружков обратно в сад, хотя продукта, который можно было бы потрогать почти никогда не бывает, нет условий и времени.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e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7C659-9BFB-42F2-B3A7-1D1E3ADB721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AB928-0A62-45FF-9548-677F999E12F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u="sng" dirty="0"/>
            <a:t>Самоопределение ребенка </a:t>
          </a:r>
          <a:r>
            <a:rPr lang="ru-RU" dirty="0"/>
            <a:t>– потребность делать что-то важное, осуществление разнообразных выборов…</a:t>
          </a:r>
        </a:p>
      </dgm:t>
    </dgm:pt>
    <dgm:pt modelId="{05A08F6B-96F0-4639-B024-634326FF8BA8}" type="parTrans" cxnId="{A8796EC2-41A5-46C5-A62C-DBC2DAFC44D2}">
      <dgm:prSet/>
      <dgm:spPr/>
      <dgm:t>
        <a:bodyPr/>
        <a:lstStyle/>
        <a:p>
          <a:endParaRPr lang="ru-RU"/>
        </a:p>
      </dgm:t>
    </dgm:pt>
    <dgm:pt modelId="{0C316C2C-378D-458E-BC64-812585788B86}" type="sibTrans" cxnId="{A8796EC2-41A5-46C5-A62C-DBC2DAFC44D2}">
      <dgm:prSet/>
      <dgm:spPr/>
      <dgm:t>
        <a:bodyPr/>
        <a:lstStyle/>
        <a:p>
          <a:endParaRPr lang="ru-RU"/>
        </a:p>
      </dgm:t>
    </dgm:pt>
    <dgm:pt modelId="{27A390F7-9C5B-4D5C-84C2-D163B2A5F10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u="sng"/>
            <a:t>Самореализация ребенка </a:t>
          </a:r>
          <a:r>
            <a:rPr lang="ru-RU"/>
            <a:t>– опыт успешной творческой деятельности, переживание удовольствия…</a:t>
          </a:r>
        </a:p>
      </dgm:t>
    </dgm:pt>
    <dgm:pt modelId="{E15E6173-3913-4BA4-BC87-0DB4EF949025}" type="parTrans" cxnId="{D480856C-7D49-460C-8D0A-F9F8FAAD8E0E}">
      <dgm:prSet/>
      <dgm:spPr/>
      <dgm:t>
        <a:bodyPr/>
        <a:lstStyle/>
        <a:p>
          <a:endParaRPr lang="ru-RU"/>
        </a:p>
      </dgm:t>
    </dgm:pt>
    <dgm:pt modelId="{1A7302C2-FFBB-49D2-8594-F74C7E77B6FC}" type="sibTrans" cxnId="{D480856C-7D49-460C-8D0A-F9F8FAAD8E0E}">
      <dgm:prSet/>
      <dgm:spPr/>
      <dgm:t>
        <a:bodyPr/>
        <a:lstStyle/>
        <a:p>
          <a:endParaRPr lang="ru-RU"/>
        </a:p>
      </dgm:t>
    </dgm:pt>
    <dgm:pt modelId="{656F998F-B05E-4076-A759-E704ADDCECE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u="sng" dirty="0"/>
            <a:t>Саморазвитие</a:t>
          </a:r>
          <a:r>
            <a:rPr lang="en-US" dirty="0"/>
            <a:t> – </a:t>
          </a:r>
          <a:r>
            <a:rPr lang="ru-RU" dirty="0"/>
            <a:t>способность к самостоятельному решению задач…</a:t>
          </a:r>
        </a:p>
      </dgm:t>
    </dgm:pt>
    <dgm:pt modelId="{AD868EF9-4F4F-49BF-B098-34A4649BC43D}" type="parTrans" cxnId="{B0BBAA1F-69CB-48F2-A77C-AA3185DE27BB}">
      <dgm:prSet/>
      <dgm:spPr/>
      <dgm:t>
        <a:bodyPr/>
        <a:lstStyle/>
        <a:p>
          <a:endParaRPr lang="ru-RU"/>
        </a:p>
      </dgm:t>
    </dgm:pt>
    <dgm:pt modelId="{3E52553C-B69A-44CD-98EC-A7876D6C9F49}" type="sibTrans" cxnId="{B0BBAA1F-69CB-48F2-A77C-AA3185DE27BB}">
      <dgm:prSet/>
      <dgm:spPr/>
      <dgm:t>
        <a:bodyPr/>
        <a:lstStyle/>
        <a:p>
          <a:endParaRPr lang="ru-RU"/>
        </a:p>
      </dgm:t>
    </dgm:pt>
    <dgm:pt modelId="{FA7DD1D5-FCB2-4BCD-95CF-FB534CFA6620}" type="pres">
      <dgm:prSet presAssocID="{F767C659-9BFB-42F2-B3A7-1D1E3ADB721D}" presName="CompostProcess" presStyleCnt="0">
        <dgm:presLayoutVars>
          <dgm:dir/>
          <dgm:resizeHandles val="exact"/>
        </dgm:presLayoutVars>
      </dgm:prSet>
      <dgm:spPr/>
    </dgm:pt>
    <dgm:pt modelId="{A0DD840C-C53B-49DA-AF8C-4415262BA571}" type="pres">
      <dgm:prSet presAssocID="{F767C659-9BFB-42F2-B3A7-1D1E3ADB721D}" presName="arrow" presStyleLbl="bgShp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4E02B7F8-4782-4EDD-AD92-48650D31883B}" type="pres">
      <dgm:prSet presAssocID="{F767C659-9BFB-42F2-B3A7-1D1E3ADB721D}" presName="linearProcess" presStyleCnt="0"/>
      <dgm:spPr/>
    </dgm:pt>
    <dgm:pt modelId="{6828AA1C-222C-42F8-8223-00955F052908}" type="pres">
      <dgm:prSet presAssocID="{3C1AB928-0A62-45FF-9548-677F999E12F1}" presName="textNode" presStyleLbl="node1" presStyleIdx="0" presStyleCnt="3">
        <dgm:presLayoutVars>
          <dgm:bulletEnabled val="1"/>
        </dgm:presLayoutVars>
      </dgm:prSet>
      <dgm:spPr/>
    </dgm:pt>
    <dgm:pt modelId="{E222CE89-5CC7-41B3-B04F-A7AC940FF635}" type="pres">
      <dgm:prSet presAssocID="{0C316C2C-378D-458E-BC64-812585788B86}" presName="sibTrans" presStyleCnt="0"/>
      <dgm:spPr/>
    </dgm:pt>
    <dgm:pt modelId="{8DF76F87-8C3B-4A68-8B0D-73A4609DE4C3}" type="pres">
      <dgm:prSet presAssocID="{27A390F7-9C5B-4D5C-84C2-D163B2A5F104}" presName="textNode" presStyleLbl="node1" presStyleIdx="1" presStyleCnt="3">
        <dgm:presLayoutVars>
          <dgm:bulletEnabled val="1"/>
        </dgm:presLayoutVars>
      </dgm:prSet>
      <dgm:spPr/>
    </dgm:pt>
    <dgm:pt modelId="{80EFA5C1-3020-45A9-BBE3-A33C4CCDAA0F}" type="pres">
      <dgm:prSet presAssocID="{1A7302C2-FFBB-49D2-8594-F74C7E77B6FC}" presName="sibTrans" presStyleCnt="0"/>
      <dgm:spPr/>
    </dgm:pt>
    <dgm:pt modelId="{87949A0F-CDA0-4090-A5FE-8D7167B664E6}" type="pres">
      <dgm:prSet presAssocID="{656F998F-B05E-4076-A759-E704ADDCECE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E8E031D-8D2C-4532-93B3-3D93E23AE766}" type="presOf" srcId="{F767C659-9BFB-42F2-B3A7-1D1E3ADB721D}" destId="{FA7DD1D5-FCB2-4BCD-95CF-FB534CFA6620}" srcOrd="0" destOrd="0" presId="urn:microsoft.com/office/officeart/2005/8/layout/hProcess9"/>
    <dgm:cxn modelId="{B0BBAA1F-69CB-48F2-A77C-AA3185DE27BB}" srcId="{F767C659-9BFB-42F2-B3A7-1D1E3ADB721D}" destId="{656F998F-B05E-4076-A759-E704ADDCECED}" srcOrd="2" destOrd="0" parTransId="{AD868EF9-4F4F-49BF-B098-34A4649BC43D}" sibTransId="{3E52553C-B69A-44CD-98EC-A7876D6C9F49}"/>
    <dgm:cxn modelId="{D480856C-7D49-460C-8D0A-F9F8FAAD8E0E}" srcId="{F767C659-9BFB-42F2-B3A7-1D1E3ADB721D}" destId="{27A390F7-9C5B-4D5C-84C2-D163B2A5F104}" srcOrd="1" destOrd="0" parTransId="{E15E6173-3913-4BA4-BC87-0DB4EF949025}" sibTransId="{1A7302C2-FFBB-49D2-8594-F74C7E77B6FC}"/>
    <dgm:cxn modelId="{2CBE4195-A595-4AED-A050-4811ED46078D}" type="presOf" srcId="{656F998F-B05E-4076-A759-E704ADDCECED}" destId="{87949A0F-CDA0-4090-A5FE-8D7167B664E6}" srcOrd="0" destOrd="0" presId="urn:microsoft.com/office/officeart/2005/8/layout/hProcess9"/>
    <dgm:cxn modelId="{A8796EC2-41A5-46C5-A62C-DBC2DAFC44D2}" srcId="{F767C659-9BFB-42F2-B3A7-1D1E3ADB721D}" destId="{3C1AB928-0A62-45FF-9548-677F999E12F1}" srcOrd="0" destOrd="0" parTransId="{05A08F6B-96F0-4639-B024-634326FF8BA8}" sibTransId="{0C316C2C-378D-458E-BC64-812585788B86}"/>
    <dgm:cxn modelId="{2DC39AD3-E3FF-43BB-B6B6-C8B1A1BB36BC}" type="presOf" srcId="{27A390F7-9C5B-4D5C-84C2-D163B2A5F104}" destId="{8DF76F87-8C3B-4A68-8B0D-73A4609DE4C3}" srcOrd="0" destOrd="0" presId="urn:microsoft.com/office/officeart/2005/8/layout/hProcess9"/>
    <dgm:cxn modelId="{23AE33F6-730B-450F-A6CA-376E9C3411E7}" type="presOf" srcId="{3C1AB928-0A62-45FF-9548-677F999E12F1}" destId="{6828AA1C-222C-42F8-8223-00955F052908}" srcOrd="0" destOrd="0" presId="urn:microsoft.com/office/officeart/2005/8/layout/hProcess9"/>
    <dgm:cxn modelId="{70137253-7F39-4F2D-965F-4DFDB680A485}" type="presParOf" srcId="{FA7DD1D5-FCB2-4BCD-95CF-FB534CFA6620}" destId="{A0DD840C-C53B-49DA-AF8C-4415262BA571}" srcOrd="0" destOrd="0" presId="urn:microsoft.com/office/officeart/2005/8/layout/hProcess9"/>
    <dgm:cxn modelId="{EA01BED1-73F1-4A77-A458-CC442D7916D1}" type="presParOf" srcId="{FA7DD1D5-FCB2-4BCD-95CF-FB534CFA6620}" destId="{4E02B7F8-4782-4EDD-AD92-48650D31883B}" srcOrd="1" destOrd="0" presId="urn:microsoft.com/office/officeart/2005/8/layout/hProcess9"/>
    <dgm:cxn modelId="{5F998A84-CAC7-445F-B9A7-D4CF158DF9E1}" type="presParOf" srcId="{4E02B7F8-4782-4EDD-AD92-48650D31883B}" destId="{6828AA1C-222C-42F8-8223-00955F052908}" srcOrd="0" destOrd="0" presId="urn:microsoft.com/office/officeart/2005/8/layout/hProcess9"/>
    <dgm:cxn modelId="{5ACCF55F-A655-45AE-922A-31E82B976D85}" type="presParOf" srcId="{4E02B7F8-4782-4EDD-AD92-48650D31883B}" destId="{E222CE89-5CC7-41B3-B04F-A7AC940FF635}" srcOrd="1" destOrd="0" presId="urn:microsoft.com/office/officeart/2005/8/layout/hProcess9"/>
    <dgm:cxn modelId="{8DB65AAC-7759-4E92-82A5-C24DD62076F8}" type="presParOf" srcId="{4E02B7F8-4782-4EDD-AD92-48650D31883B}" destId="{8DF76F87-8C3B-4A68-8B0D-73A4609DE4C3}" srcOrd="2" destOrd="0" presId="urn:microsoft.com/office/officeart/2005/8/layout/hProcess9"/>
    <dgm:cxn modelId="{E304EF3C-673A-4027-B858-1FA02BE66197}" type="presParOf" srcId="{4E02B7F8-4782-4EDD-AD92-48650D31883B}" destId="{80EFA5C1-3020-45A9-BBE3-A33C4CCDAA0F}" srcOrd="3" destOrd="0" presId="urn:microsoft.com/office/officeart/2005/8/layout/hProcess9"/>
    <dgm:cxn modelId="{05E4CD78-1A04-4378-B7DC-D7FA09FF1BEF}" type="presParOf" srcId="{4E02B7F8-4782-4EDD-AD92-48650D31883B}" destId="{87949A0F-CDA0-4090-A5FE-8D7167B664E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D44BB-45B8-4209-BE73-0BC84645CBD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30B2F15-C2EB-45CA-A4A0-A06C422978BB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dirty="0"/>
        </a:p>
        <a:p>
          <a:pPr marL="0" marR="0" lvl="0" indent="0" defTabSz="914400" rtl="0" eaLnBrk="1" fontAlgn="auto" latinLnBrk="0" hangingPunct="1">
            <a:lnSpc>
              <a:spcPts val="1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В культурной практике 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 образовательной деятельности </a:t>
          </a:r>
          <a:r>
            <a:rPr lang="ru-RU" sz="1800" dirty="0"/>
            <a:t>раскладывается на задачи для решения 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(проблемы</a:t>
          </a:r>
          <a:r>
            <a:rPr lang="ru-RU" sz="1800" dirty="0"/>
            <a:t>).</a:t>
          </a:r>
        </a:p>
        <a:p>
          <a:pPr lvl="0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dirty="0"/>
            <a:t>.</a:t>
          </a:r>
        </a:p>
      </dgm:t>
    </dgm:pt>
    <dgm:pt modelId="{C637CBDD-F2C7-4E98-8039-A7F2F3CB0409}" type="parTrans" cxnId="{625E0DC8-0C37-4D47-867D-8823608EA5F2}">
      <dgm:prSet/>
      <dgm:spPr/>
      <dgm:t>
        <a:bodyPr/>
        <a:lstStyle/>
        <a:p>
          <a:endParaRPr lang="ru-RU" sz="2200"/>
        </a:p>
      </dgm:t>
    </dgm:pt>
    <dgm:pt modelId="{C751F906-2A7A-4FA9-90DB-F8A89AC72A38}" type="sibTrans" cxnId="{625E0DC8-0C37-4D47-867D-8823608EA5F2}">
      <dgm:prSet/>
      <dgm:spPr/>
      <dgm:t>
        <a:bodyPr/>
        <a:lstStyle/>
        <a:p>
          <a:endParaRPr lang="ru-RU" sz="2200"/>
        </a:p>
      </dgm:t>
    </dgm:pt>
    <dgm:pt modelId="{88D599C4-E14F-4661-ACCC-423B7E090C9B}">
      <dgm:prSet custT="1"/>
      <dgm:spPr/>
      <dgm:t>
        <a:bodyPr/>
        <a:lstStyle/>
        <a:p>
          <a:pPr rtl="0"/>
          <a:r>
            <a:rPr lang="ru-RU" sz="1800" dirty="0"/>
            <a:t>Практика мотивирована для детей (культурно-смысловые контексты).</a:t>
          </a:r>
        </a:p>
      </dgm:t>
    </dgm:pt>
    <dgm:pt modelId="{F1116E53-3594-4F42-AEFD-6812F0C0C43D}" type="parTrans" cxnId="{77D080A7-41BD-4485-AE34-A45CE50C5774}">
      <dgm:prSet/>
      <dgm:spPr/>
      <dgm:t>
        <a:bodyPr/>
        <a:lstStyle/>
        <a:p>
          <a:endParaRPr lang="ru-RU" sz="2200"/>
        </a:p>
      </dgm:t>
    </dgm:pt>
    <dgm:pt modelId="{8B4BEC26-E1CF-434D-932D-2D0C07EF662A}" type="sibTrans" cxnId="{77D080A7-41BD-4485-AE34-A45CE50C5774}">
      <dgm:prSet/>
      <dgm:spPr/>
      <dgm:t>
        <a:bodyPr/>
        <a:lstStyle/>
        <a:p>
          <a:endParaRPr lang="ru-RU" sz="2200"/>
        </a:p>
      </dgm:t>
    </dgm:pt>
    <dgm:pt modelId="{BF30D7F4-5A57-4C49-9F22-AA2B3329CC15}">
      <dgm:prSet custT="1"/>
      <dgm:spPr/>
      <dgm:t>
        <a:bodyPr/>
        <a:lstStyle/>
        <a:p>
          <a:pPr rtl="0"/>
          <a:r>
            <a:rPr lang="ru-RU" sz="1600" dirty="0"/>
            <a:t>Задачи для решения связаны с текущими (в зоне актуального развития) или перспективными (в зоне ближайшего развития)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интересами дете</a:t>
          </a:r>
          <a:r>
            <a:rPr lang="ru-RU" sz="1600" dirty="0"/>
            <a:t>й.</a:t>
          </a:r>
        </a:p>
      </dgm:t>
    </dgm:pt>
    <dgm:pt modelId="{9919CF20-E788-4D9D-8EE2-E7537795600E}" type="parTrans" cxnId="{3C947F64-07E1-4302-A774-17F8F61F039D}">
      <dgm:prSet/>
      <dgm:spPr/>
      <dgm:t>
        <a:bodyPr/>
        <a:lstStyle/>
        <a:p>
          <a:endParaRPr lang="ru-RU" sz="2200"/>
        </a:p>
      </dgm:t>
    </dgm:pt>
    <dgm:pt modelId="{F3562D68-C2CC-4790-81A6-DE0F47001851}" type="sibTrans" cxnId="{3C947F64-07E1-4302-A774-17F8F61F039D}">
      <dgm:prSet/>
      <dgm:spPr/>
      <dgm:t>
        <a:bodyPr/>
        <a:lstStyle/>
        <a:p>
          <a:endParaRPr lang="ru-RU" sz="2200"/>
        </a:p>
      </dgm:t>
    </dgm:pt>
    <dgm:pt modelId="{87978CD5-7162-4E00-932E-BB6BCB63DCE4}">
      <dgm:prSet custT="1"/>
      <dgm:spPr/>
      <dgm:t>
        <a:bodyPr/>
        <a:lstStyle/>
        <a:p>
          <a:pPr rtl="0"/>
          <a:r>
            <a:rPr lang="ru-RU" sz="1800" dirty="0"/>
            <a:t>Решение проблем 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опирается на опыт</a:t>
          </a:r>
          <a:r>
            <a:rPr lang="ru-RU" sz="1800" dirty="0"/>
            <a:t>, который уже есть у детей.</a:t>
          </a:r>
        </a:p>
      </dgm:t>
    </dgm:pt>
    <dgm:pt modelId="{B5B25DC1-1083-4FAA-BCF2-6A11CEDE8D74}" type="parTrans" cxnId="{B4621EC6-C605-4E44-B60F-A7B5C4C58ED6}">
      <dgm:prSet/>
      <dgm:spPr/>
      <dgm:t>
        <a:bodyPr/>
        <a:lstStyle/>
        <a:p>
          <a:endParaRPr lang="ru-RU" sz="2200"/>
        </a:p>
      </dgm:t>
    </dgm:pt>
    <dgm:pt modelId="{6DED92AB-2F05-4D2F-A784-4C510A250F33}" type="sibTrans" cxnId="{B4621EC6-C605-4E44-B60F-A7B5C4C58ED6}">
      <dgm:prSet/>
      <dgm:spPr/>
      <dgm:t>
        <a:bodyPr/>
        <a:lstStyle/>
        <a:p>
          <a:endParaRPr lang="ru-RU" sz="2200"/>
        </a:p>
      </dgm:t>
    </dgm:pt>
    <dgm:pt modelId="{0167785C-14C4-4E8E-83AC-5115838B336F}">
      <dgm:prSet custT="1"/>
      <dgm:spPr/>
      <dgm:t>
        <a:bodyPr/>
        <a:lstStyle/>
        <a:p>
          <a:pPr rtl="0"/>
          <a:r>
            <a:rPr lang="ru-RU" sz="1600" dirty="0"/>
            <a:t>Решение проблем приводит к появлению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нового опыта и его фиксации.</a:t>
          </a:r>
        </a:p>
      </dgm:t>
    </dgm:pt>
    <dgm:pt modelId="{4CD9167A-AC06-4CF4-A8B9-EED7556C3A00}" type="parTrans" cxnId="{0B3491C3-BEC4-4C68-B1BD-FB2C42EBB5EB}">
      <dgm:prSet/>
      <dgm:spPr/>
      <dgm:t>
        <a:bodyPr/>
        <a:lstStyle/>
        <a:p>
          <a:endParaRPr lang="ru-RU" sz="2200"/>
        </a:p>
      </dgm:t>
    </dgm:pt>
    <dgm:pt modelId="{A20C9B45-5B43-476C-A030-D17741F404A2}" type="sibTrans" cxnId="{0B3491C3-BEC4-4C68-B1BD-FB2C42EBB5EB}">
      <dgm:prSet/>
      <dgm:spPr/>
      <dgm:t>
        <a:bodyPr/>
        <a:lstStyle/>
        <a:p>
          <a:endParaRPr lang="ru-RU" sz="2200"/>
        </a:p>
      </dgm:t>
    </dgm:pt>
    <dgm:pt modelId="{C8F35AB6-D126-4C09-B3F1-63ACDB05E6F3}">
      <dgm:prSet custT="1"/>
      <dgm:spPr/>
      <dgm:t>
        <a:bodyPr/>
        <a:lstStyle/>
        <a:p>
          <a:pPr rtl="0"/>
          <a:r>
            <a:rPr lang="ru-RU" sz="1600" dirty="0"/>
            <a:t>Культурная практика реализуется посредством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разных видов деятельности</a:t>
          </a:r>
          <a:r>
            <a:rPr lang="ru-RU" sz="1600" dirty="0"/>
            <a:t> и </a:t>
          </a:r>
          <a:r>
            <a:rPr lang="ru-RU" sz="1600" b="1" dirty="0"/>
            <a:t>взаимодействия </a:t>
          </a:r>
          <a:r>
            <a:rPr lang="ru-RU" sz="1600" dirty="0"/>
            <a:t>детей и взрослых.</a:t>
          </a:r>
        </a:p>
      </dgm:t>
    </dgm:pt>
    <dgm:pt modelId="{1BAAA866-4585-42DD-A8DC-4D80D1E32901}" type="parTrans" cxnId="{9282EE33-88B7-445A-BA82-D82631C2357C}">
      <dgm:prSet/>
      <dgm:spPr/>
      <dgm:t>
        <a:bodyPr/>
        <a:lstStyle/>
        <a:p>
          <a:endParaRPr lang="ru-RU" sz="2200"/>
        </a:p>
      </dgm:t>
    </dgm:pt>
    <dgm:pt modelId="{F75A0E62-FE1D-45C2-BEA0-2A82E02DC2BB}" type="sibTrans" cxnId="{9282EE33-88B7-445A-BA82-D82631C2357C}">
      <dgm:prSet/>
      <dgm:spPr/>
      <dgm:t>
        <a:bodyPr/>
        <a:lstStyle/>
        <a:p>
          <a:endParaRPr lang="ru-RU" sz="2200"/>
        </a:p>
      </dgm:t>
    </dgm:pt>
    <dgm:pt modelId="{662AD016-B043-4AE3-A8FE-427CA0F58D11}">
      <dgm:prSet custT="1"/>
      <dgm:spPr/>
      <dgm:t>
        <a:bodyPr/>
        <a:lstStyle/>
        <a:p>
          <a:pPr rtl="0"/>
          <a:r>
            <a:rPr lang="ru-RU" sz="1800" dirty="0"/>
            <a:t>В культурной практике реализуется </a:t>
          </a:r>
          <a:r>
            <a:rPr lang="ru-RU" sz="1800" b="1" dirty="0"/>
            <a:t>творческий потенциал </a:t>
          </a:r>
          <a:r>
            <a:rPr lang="ru-RU" sz="1800" dirty="0"/>
            <a:t>участников.</a:t>
          </a:r>
        </a:p>
      </dgm:t>
    </dgm:pt>
    <dgm:pt modelId="{D475EB2B-AD63-43EF-903F-684590BB051F}" type="parTrans" cxnId="{BEEF2318-8B76-4474-BF5A-BBF73A7973EA}">
      <dgm:prSet/>
      <dgm:spPr/>
      <dgm:t>
        <a:bodyPr/>
        <a:lstStyle/>
        <a:p>
          <a:endParaRPr lang="ru-RU" sz="2200"/>
        </a:p>
      </dgm:t>
    </dgm:pt>
    <dgm:pt modelId="{7FEC5C17-2383-49F5-8A6C-823ECE9590F3}" type="sibTrans" cxnId="{BEEF2318-8B76-4474-BF5A-BBF73A7973EA}">
      <dgm:prSet/>
      <dgm:spPr/>
      <dgm:t>
        <a:bodyPr/>
        <a:lstStyle/>
        <a:p>
          <a:endParaRPr lang="ru-RU" sz="2200"/>
        </a:p>
      </dgm:t>
    </dgm:pt>
    <dgm:pt modelId="{B4D1348B-0452-4CB5-9FFE-9CA9E006D632}" type="pres">
      <dgm:prSet presAssocID="{BD1D44BB-45B8-4209-BE73-0BC84645CBD7}" presName="Name0" presStyleCnt="0">
        <dgm:presLayoutVars>
          <dgm:chMax val="7"/>
          <dgm:chPref val="7"/>
          <dgm:dir/>
        </dgm:presLayoutVars>
      </dgm:prSet>
      <dgm:spPr/>
    </dgm:pt>
    <dgm:pt modelId="{D7B3E6CE-A526-4D84-A75F-36D09F5CFC4F}" type="pres">
      <dgm:prSet presAssocID="{BD1D44BB-45B8-4209-BE73-0BC84645CBD7}" presName="Name1" presStyleCnt="0"/>
      <dgm:spPr/>
    </dgm:pt>
    <dgm:pt modelId="{79B81625-5137-4FA0-AF62-D8E387851A7B}" type="pres">
      <dgm:prSet presAssocID="{BD1D44BB-45B8-4209-BE73-0BC84645CBD7}" presName="cycle" presStyleCnt="0"/>
      <dgm:spPr/>
    </dgm:pt>
    <dgm:pt modelId="{BB774B3B-8495-4390-A1FF-D440D0C7CA8A}" type="pres">
      <dgm:prSet presAssocID="{BD1D44BB-45B8-4209-BE73-0BC84645CBD7}" presName="srcNode" presStyleLbl="node1" presStyleIdx="0" presStyleCnt="7"/>
      <dgm:spPr/>
    </dgm:pt>
    <dgm:pt modelId="{038B613C-DC66-48BD-B30E-C07BE96DD400}" type="pres">
      <dgm:prSet presAssocID="{BD1D44BB-45B8-4209-BE73-0BC84645CBD7}" presName="conn" presStyleLbl="parChTrans1D2" presStyleIdx="0" presStyleCnt="1"/>
      <dgm:spPr/>
    </dgm:pt>
    <dgm:pt modelId="{14358524-F8CC-43B0-A422-627773B314D0}" type="pres">
      <dgm:prSet presAssocID="{BD1D44BB-45B8-4209-BE73-0BC84645CBD7}" presName="extraNode" presStyleLbl="node1" presStyleIdx="0" presStyleCnt="7"/>
      <dgm:spPr/>
    </dgm:pt>
    <dgm:pt modelId="{62E6EB5B-6ACF-47F1-B086-3C13FCF08420}" type="pres">
      <dgm:prSet presAssocID="{BD1D44BB-45B8-4209-BE73-0BC84645CBD7}" presName="dstNode" presStyleLbl="node1" presStyleIdx="0" presStyleCnt="7"/>
      <dgm:spPr/>
    </dgm:pt>
    <dgm:pt modelId="{3C49D0C1-A27F-4337-A326-F3F5CE71EA2C}" type="pres">
      <dgm:prSet presAssocID="{530B2F15-C2EB-45CA-A4A0-A06C422978BB}" presName="text_1" presStyleLbl="node1" presStyleIdx="0" presStyleCnt="7" custScaleY="124495" custLinFactNeighborX="-230">
        <dgm:presLayoutVars>
          <dgm:bulletEnabled val="1"/>
        </dgm:presLayoutVars>
      </dgm:prSet>
      <dgm:spPr/>
    </dgm:pt>
    <dgm:pt modelId="{84D5E824-901B-4C7D-B8DE-B102770FABE3}" type="pres">
      <dgm:prSet presAssocID="{530B2F15-C2EB-45CA-A4A0-A06C422978BB}" presName="accent_1" presStyleCnt="0"/>
      <dgm:spPr/>
    </dgm:pt>
    <dgm:pt modelId="{AD93E427-B5ED-41C9-9A19-1077C22BE335}" type="pres">
      <dgm:prSet presAssocID="{530B2F15-C2EB-45CA-A4A0-A06C422978BB}" presName="accentRepeatNode" presStyleLbl="solidFgAcc1" presStyleIdx="0" presStyleCnt="7"/>
      <dgm:spPr/>
    </dgm:pt>
    <dgm:pt modelId="{9005930F-E11C-42D8-A1B2-15FA61B5B9BA}" type="pres">
      <dgm:prSet presAssocID="{88D599C4-E14F-4661-ACCC-423B7E090C9B}" presName="text_2" presStyleLbl="node1" presStyleIdx="1" presStyleCnt="7">
        <dgm:presLayoutVars>
          <dgm:bulletEnabled val="1"/>
        </dgm:presLayoutVars>
      </dgm:prSet>
      <dgm:spPr/>
    </dgm:pt>
    <dgm:pt modelId="{0F22543E-8A72-4AB4-9EDB-0B7EC30A37DC}" type="pres">
      <dgm:prSet presAssocID="{88D599C4-E14F-4661-ACCC-423B7E090C9B}" presName="accent_2" presStyleCnt="0"/>
      <dgm:spPr/>
    </dgm:pt>
    <dgm:pt modelId="{7509F260-0AF0-4E0A-8FEB-2FA416CA61D6}" type="pres">
      <dgm:prSet presAssocID="{88D599C4-E14F-4661-ACCC-423B7E090C9B}" presName="accentRepeatNode" presStyleLbl="solidFgAcc1" presStyleIdx="1" presStyleCnt="7" custLinFactNeighborX="-829" custLinFactNeighborY="-18"/>
      <dgm:spPr/>
    </dgm:pt>
    <dgm:pt modelId="{874E6554-401B-4EBD-B932-93BF2AFAD54D}" type="pres">
      <dgm:prSet presAssocID="{BF30D7F4-5A57-4C49-9F22-AA2B3329CC15}" presName="text_3" presStyleLbl="node1" presStyleIdx="2" presStyleCnt="7">
        <dgm:presLayoutVars>
          <dgm:bulletEnabled val="1"/>
        </dgm:presLayoutVars>
      </dgm:prSet>
      <dgm:spPr/>
    </dgm:pt>
    <dgm:pt modelId="{4710C4F6-3CD7-413C-A946-0F5C71A9B3EC}" type="pres">
      <dgm:prSet presAssocID="{BF30D7F4-5A57-4C49-9F22-AA2B3329CC15}" presName="accent_3" presStyleCnt="0"/>
      <dgm:spPr/>
    </dgm:pt>
    <dgm:pt modelId="{12C9379A-214C-4896-9B5D-399AB7FDC2A6}" type="pres">
      <dgm:prSet presAssocID="{BF30D7F4-5A57-4C49-9F22-AA2B3329CC15}" presName="accentRepeatNode" presStyleLbl="solidFgAcc1" presStyleIdx="2" presStyleCnt="7" custLinFactNeighborX="-487" custLinFactNeighborY="-2027"/>
      <dgm:spPr/>
    </dgm:pt>
    <dgm:pt modelId="{88028C98-411E-4D30-AEF6-1E771A8C436D}" type="pres">
      <dgm:prSet presAssocID="{87978CD5-7162-4E00-932E-BB6BCB63DCE4}" presName="text_4" presStyleLbl="node1" presStyleIdx="3" presStyleCnt="7">
        <dgm:presLayoutVars>
          <dgm:bulletEnabled val="1"/>
        </dgm:presLayoutVars>
      </dgm:prSet>
      <dgm:spPr/>
    </dgm:pt>
    <dgm:pt modelId="{D4847904-ECEB-41A0-A83F-915429A9649F}" type="pres">
      <dgm:prSet presAssocID="{87978CD5-7162-4E00-932E-BB6BCB63DCE4}" presName="accent_4" presStyleCnt="0"/>
      <dgm:spPr/>
    </dgm:pt>
    <dgm:pt modelId="{3350A322-4EBE-4AC7-BC1F-230ECAF3539B}" type="pres">
      <dgm:prSet presAssocID="{87978CD5-7162-4E00-932E-BB6BCB63DCE4}" presName="accentRepeatNode" presStyleLbl="solidFgAcc1" presStyleIdx="3" presStyleCnt="7"/>
      <dgm:spPr/>
    </dgm:pt>
    <dgm:pt modelId="{2DCA0021-3A85-4E0D-8C4A-F56F4B5562D5}" type="pres">
      <dgm:prSet presAssocID="{0167785C-14C4-4E8E-83AC-5115838B336F}" presName="text_5" presStyleLbl="node1" presStyleIdx="4" presStyleCnt="7">
        <dgm:presLayoutVars>
          <dgm:bulletEnabled val="1"/>
        </dgm:presLayoutVars>
      </dgm:prSet>
      <dgm:spPr/>
    </dgm:pt>
    <dgm:pt modelId="{782C3D71-1D87-4C8F-B5B6-A7AE61060C8B}" type="pres">
      <dgm:prSet presAssocID="{0167785C-14C4-4E8E-83AC-5115838B336F}" presName="accent_5" presStyleCnt="0"/>
      <dgm:spPr/>
    </dgm:pt>
    <dgm:pt modelId="{95526B3F-4EE4-4390-9E45-7CDD8A471A05}" type="pres">
      <dgm:prSet presAssocID="{0167785C-14C4-4E8E-83AC-5115838B336F}" presName="accentRepeatNode" presStyleLbl="solidFgAcc1" presStyleIdx="4" presStyleCnt="7"/>
      <dgm:spPr/>
    </dgm:pt>
    <dgm:pt modelId="{FEC7D4CE-A717-4C9C-83E1-65DBE81261AF}" type="pres">
      <dgm:prSet presAssocID="{C8F35AB6-D126-4C09-B3F1-63ACDB05E6F3}" presName="text_6" presStyleLbl="node1" presStyleIdx="5" presStyleCnt="7">
        <dgm:presLayoutVars>
          <dgm:bulletEnabled val="1"/>
        </dgm:presLayoutVars>
      </dgm:prSet>
      <dgm:spPr/>
    </dgm:pt>
    <dgm:pt modelId="{E462B976-A01C-43B3-9F77-05540198E411}" type="pres">
      <dgm:prSet presAssocID="{C8F35AB6-D126-4C09-B3F1-63ACDB05E6F3}" presName="accent_6" presStyleCnt="0"/>
      <dgm:spPr/>
    </dgm:pt>
    <dgm:pt modelId="{015040DF-0054-495E-A51F-9B9D33E2449A}" type="pres">
      <dgm:prSet presAssocID="{C8F35AB6-D126-4C09-B3F1-63ACDB05E6F3}" presName="accentRepeatNode" presStyleLbl="solidFgAcc1" presStyleIdx="5" presStyleCnt="7"/>
      <dgm:spPr/>
    </dgm:pt>
    <dgm:pt modelId="{64C79814-7C90-4E97-929F-3078319B4639}" type="pres">
      <dgm:prSet presAssocID="{662AD016-B043-4AE3-A8FE-427CA0F58D11}" presName="text_7" presStyleLbl="node1" presStyleIdx="6" presStyleCnt="7">
        <dgm:presLayoutVars>
          <dgm:bulletEnabled val="1"/>
        </dgm:presLayoutVars>
      </dgm:prSet>
      <dgm:spPr/>
    </dgm:pt>
    <dgm:pt modelId="{C159C2D5-C475-46D8-AB63-C98BA3B881FD}" type="pres">
      <dgm:prSet presAssocID="{662AD016-B043-4AE3-A8FE-427CA0F58D11}" presName="accent_7" presStyleCnt="0"/>
      <dgm:spPr/>
    </dgm:pt>
    <dgm:pt modelId="{FB852AC2-8665-44C9-B2CC-89CBBA0F9ED1}" type="pres">
      <dgm:prSet presAssocID="{662AD016-B043-4AE3-A8FE-427CA0F58D11}" presName="accentRepeatNode" presStyleLbl="solidFgAcc1" presStyleIdx="6" presStyleCnt="7" custLinFactNeighborX="1836" custLinFactNeighborY="-5508"/>
      <dgm:spPr/>
    </dgm:pt>
  </dgm:ptLst>
  <dgm:cxnLst>
    <dgm:cxn modelId="{BEEF2318-8B76-4474-BF5A-BBF73A7973EA}" srcId="{BD1D44BB-45B8-4209-BE73-0BC84645CBD7}" destId="{662AD016-B043-4AE3-A8FE-427CA0F58D11}" srcOrd="6" destOrd="0" parTransId="{D475EB2B-AD63-43EF-903F-684590BB051F}" sibTransId="{7FEC5C17-2383-49F5-8A6C-823ECE9590F3}"/>
    <dgm:cxn modelId="{2D6CD018-49D8-46B3-B47F-D00879AFE449}" type="presOf" srcId="{BF30D7F4-5A57-4C49-9F22-AA2B3329CC15}" destId="{874E6554-401B-4EBD-B932-93BF2AFAD54D}" srcOrd="0" destOrd="0" presId="urn:microsoft.com/office/officeart/2008/layout/VerticalCurvedList"/>
    <dgm:cxn modelId="{9282EE33-88B7-445A-BA82-D82631C2357C}" srcId="{BD1D44BB-45B8-4209-BE73-0BC84645CBD7}" destId="{C8F35AB6-D126-4C09-B3F1-63ACDB05E6F3}" srcOrd="5" destOrd="0" parTransId="{1BAAA866-4585-42DD-A8DC-4D80D1E32901}" sibTransId="{F75A0E62-FE1D-45C2-BEA0-2A82E02DC2BB}"/>
    <dgm:cxn modelId="{974A7339-A507-4A92-AAA0-25A8283949B4}" type="presOf" srcId="{C8F35AB6-D126-4C09-B3F1-63ACDB05E6F3}" destId="{FEC7D4CE-A717-4C9C-83E1-65DBE81261AF}" srcOrd="0" destOrd="0" presId="urn:microsoft.com/office/officeart/2008/layout/VerticalCurvedList"/>
    <dgm:cxn modelId="{3C947F64-07E1-4302-A774-17F8F61F039D}" srcId="{BD1D44BB-45B8-4209-BE73-0BC84645CBD7}" destId="{BF30D7F4-5A57-4C49-9F22-AA2B3329CC15}" srcOrd="2" destOrd="0" parTransId="{9919CF20-E788-4D9D-8EE2-E7537795600E}" sibTransId="{F3562D68-C2CC-4790-81A6-DE0F47001851}"/>
    <dgm:cxn modelId="{94979452-70BE-45B5-8CE6-FF95153509D3}" type="presOf" srcId="{0167785C-14C4-4E8E-83AC-5115838B336F}" destId="{2DCA0021-3A85-4E0D-8C4A-F56F4B5562D5}" srcOrd="0" destOrd="0" presId="urn:microsoft.com/office/officeart/2008/layout/VerticalCurvedList"/>
    <dgm:cxn modelId="{BF7FBF7D-8B3B-42E6-9DE7-3F3993F3B923}" type="presOf" srcId="{BD1D44BB-45B8-4209-BE73-0BC84645CBD7}" destId="{B4D1348B-0452-4CB5-9FFE-9CA9E006D632}" srcOrd="0" destOrd="0" presId="urn:microsoft.com/office/officeart/2008/layout/VerticalCurvedList"/>
    <dgm:cxn modelId="{07BC5884-2A08-4A12-BB46-AF1DE0A110AA}" type="presOf" srcId="{87978CD5-7162-4E00-932E-BB6BCB63DCE4}" destId="{88028C98-411E-4D30-AEF6-1E771A8C436D}" srcOrd="0" destOrd="0" presId="urn:microsoft.com/office/officeart/2008/layout/VerticalCurvedList"/>
    <dgm:cxn modelId="{514920A0-D739-4221-B90F-7B7F504C9AD3}" type="presOf" srcId="{C751F906-2A7A-4FA9-90DB-F8A89AC72A38}" destId="{038B613C-DC66-48BD-B30E-C07BE96DD400}" srcOrd="0" destOrd="0" presId="urn:microsoft.com/office/officeart/2008/layout/VerticalCurvedList"/>
    <dgm:cxn modelId="{B03007A7-E4C6-4959-90FD-1C31321B8207}" type="presOf" srcId="{88D599C4-E14F-4661-ACCC-423B7E090C9B}" destId="{9005930F-E11C-42D8-A1B2-15FA61B5B9BA}" srcOrd="0" destOrd="0" presId="urn:microsoft.com/office/officeart/2008/layout/VerticalCurvedList"/>
    <dgm:cxn modelId="{77D080A7-41BD-4485-AE34-A45CE50C5774}" srcId="{BD1D44BB-45B8-4209-BE73-0BC84645CBD7}" destId="{88D599C4-E14F-4661-ACCC-423B7E090C9B}" srcOrd="1" destOrd="0" parTransId="{F1116E53-3594-4F42-AEFD-6812F0C0C43D}" sibTransId="{8B4BEC26-E1CF-434D-932D-2D0C07EF662A}"/>
    <dgm:cxn modelId="{0B3491C3-BEC4-4C68-B1BD-FB2C42EBB5EB}" srcId="{BD1D44BB-45B8-4209-BE73-0BC84645CBD7}" destId="{0167785C-14C4-4E8E-83AC-5115838B336F}" srcOrd="4" destOrd="0" parTransId="{4CD9167A-AC06-4CF4-A8B9-EED7556C3A00}" sibTransId="{A20C9B45-5B43-476C-A030-D17741F404A2}"/>
    <dgm:cxn modelId="{B4621EC6-C605-4E44-B60F-A7B5C4C58ED6}" srcId="{BD1D44BB-45B8-4209-BE73-0BC84645CBD7}" destId="{87978CD5-7162-4E00-932E-BB6BCB63DCE4}" srcOrd="3" destOrd="0" parTransId="{B5B25DC1-1083-4FAA-BCF2-6A11CEDE8D74}" sibTransId="{6DED92AB-2F05-4D2F-A784-4C510A250F33}"/>
    <dgm:cxn modelId="{625E0DC8-0C37-4D47-867D-8823608EA5F2}" srcId="{BD1D44BB-45B8-4209-BE73-0BC84645CBD7}" destId="{530B2F15-C2EB-45CA-A4A0-A06C422978BB}" srcOrd="0" destOrd="0" parTransId="{C637CBDD-F2C7-4E98-8039-A7F2F3CB0409}" sibTransId="{C751F906-2A7A-4FA9-90DB-F8A89AC72A38}"/>
    <dgm:cxn modelId="{7254E1EE-7D34-4C4E-8557-1E205972A48A}" type="presOf" srcId="{662AD016-B043-4AE3-A8FE-427CA0F58D11}" destId="{64C79814-7C90-4E97-929F-3078319B4639}" srcOrd="0" destOrd="0" presId="urn:microsoft.com/office/officeart/2008/layout/VerticalCurvedList"/>
    <dgm:cxn modelId="{FB9B0BF3-4DA6-4BAA-BF42-ECA9BFEDBF8F}" type="presOf" srcId="{530B2F15-C2EB-45CA-A4A0-A06C422978BB}" destId="{3C49D0C1-A27F-4337-A326-F3F5CE71EA2C}" srcOrd="0" destOrd="0" presId="urn:microsoft.com/office/officeart/2008/layout/VerticalCurvedList"/>
    <dgm:cxn modelId="{EE16AA0E-48A8-4904-9316-1A644184D10D}" type="presParOf" srcId="{B4D1348B-0452-4CB5-9FFE-9CA9E006D632}" destId="{D7B3E6CE-A526-4D84-A75F-36D09F5CFC4F}" srcOrd="0" destOrd="0" presId="urn:microsoft.com/office/officeart/2008/layout/VerticalCurvedList"/>
    <dgm:cxn modelId="{EDFE86F5-BADD-472B-98DB-03E89A2E2256}" type="presParOf" srcId="{D7B3E6CE-A526-4D84-A75F-36D09F5CFC4F}" destId="{79B81625-5137-4FA0-AF62-D8E387851A7B}" srcOrd="0" destOrd="0" presId="urn:microsoft.com/office/officeart/2008/layout/VerticalCurvedList"/>
    <dgm:cxn modelId="{3995B64E-E48A-4272-9C89-A3492D0B8044}" type="presParOf" srcId="{79B81625-5137-4FA0-AF62-D8E387851A7B}" destId="{BB774B3B-8495-4390-A1FF-D440D0C7CA8A}" srcOrd="0" destOrd="0" presId="urn:microsoft.com/office/officeart/2008/layout/VerticalCurvedList"/>
    <dgm:cxn modelId="{CF121A77-3C8D-42F9-8874-87AE409D7C73}" type="presParOf" srcId="{79B81625-5137-4FA0-AF62-D8E387851A7B}" destId="{038B613C-DC66-48BD-B30E-C07BE96DD400}" srcOrd="1" destOrd="0" presId="urn:microsoft.com/office/officeart/2008/layout/VerticalCurvedList"/>
    <dgm:cxn modelId="{D9A68E50-726E-45D7-8903-77C5AD07B96B}" type="presParOf" srcId="{79B81625-5137-4FA0-AF62-D8E387851A7B}" destId="{14358524-F8CC-43B0-A422-627773B314D0}" srcOrd="2" destOrd="0" presId="urn:microsoft.com/office/officeart/2008/layout/VerticalCurvedList"/>
    <dgm:cxn modelId="{F45D12DA-923A-4704-ADAD-3D6AE2AA942F}" type="presParOf" srcId="{79B81625-5137-4FA0-AF62-D8E387851A7B}" destId="{62E6EB5B-6ACF-47F1-B086-3C13FCF08420}" srcOrd="3" destOrd="0" presId="urn:microsoft.com/office/officeart/2008/layout/VerticalCurvedList"/>
    <dgm:cxn modelId="{F5B118F0-B03C-4D9A-BE1C-0B89DE4B0073}" type="presParOf" srcId="{D7B3E6CE-A526-4D84-A75F-36D09F5CFC4F}" destId="{3C49D0C1-A27F-4337-A326-F3F5CE71EA2C}" srcOrd="1" destOrd="0" presId="urn:microsoft.com/office/officeart/2008/layout/VerticalCurvedList"/>
    <dgm:cxn modelId="{8FC437BF-9DB7-479E-8DD8-5379CEBD71B1}" type="presParOf" srcId="{D7B3E6CE-A526-4D84-A75F-36D09F5CFC4F}" destId="{84D5E824-901B-4C7D-B8DE-B102770FABE3}" srcOrd="2" destOrd="0" presId="urn:microsoft.com/office/officeart/2008/layout/VerticalCurvedList"/>
    <dgm:cxn modelId="{F3805BCC-4F48-4A94-B5B8-6871FFD594EE}" type="presParOf" srcId="{84D5E824-901B-4C7D-B8DE-B102770FABE3}" destId="{AD93E427-B5ED-41C9-9A19-1077C22BE335}" srcOrd="0" destOrd="0" presId="urn:microsoft.com/office/officeart/2008/layout/VerticalCurvedList"/>
    <dgm:cxn modelId="{F68D5998-0795-41B9-96C2-5BB48C79B7A9}" type="presParOf" srcId="{D7B3E6CE-A526-4D84-A75F-36D09F5CFC4F}" destId="{9005930F-E11C-42D8-A1B2-15FA61B5B9BA}" srcOrd="3" destOrd="0" presId="urn:microsoft.com/office/officeart/2008/layout/VerticalCurvedList"/>
    <dgm:cxn modelId="{4D1583FF-F6B3-453E-8E4E-19A37294A5D7}" type="presParOf" srcId="{D7B3E6CE-A526-4D84-A75F-36D09F5CFC4F}" destId="{0F22543E-8A72-4AB4-9EDB-0B7EC30A37DC}" srcOrd="4" destOrd="0" presId="urn:microsoft.com/office/officeart/2008/layout/VerticalCurvedList"/>
    <dgm:cxn modelId="{49AEACF6-2D7B-4266-9C9A-41D22660D859}" type="presParOf" srcId="{0F22543E-8A72-4AB4-9EDB-0B7EC30A37DC}" destId="{7509F260-0AF0-4E0A-8FEB-2FA416CA61D6}" srcOrd="0" destOrd="0" presId="urn:microsoft.com/office/officeart/2008/layout/VerticalCurvedList"/>
    <dgm:cxn modelId="{0DABCF03-F2FD-46D7-B224-0D4D8E708F78}" type="presParOf" srcId="{D7B3E6CE-A526-4D84-A75F-36D09F5CFC4F}" destId="{874E6554-401B-4EBD-B932-93BF2AFAD54D}" srcOrd="5" destOrd="0" presId="urn:microsoft.com/office/officeart/2008/layout/VerticalCurvedList"/>
    <dgm:cxn modelId="{1F0F2BE9-2FE4-4AB6-8B2B-F11A8BC607CC}" type="presParOf" srcId="{D7B3E6CE-A526-4D84-A75F-36D09F5CFC4F}" destId="{4710C4F6-3CD7-413C-A946-0F5C71A9B3EC}" srcOrd="6" destOrd="0" presId="urn:microsoft.com/office/officeart/2008/layout/VerticalCurvedList"/>
    <dgm:cxn modelId="{F1395476-94FA-40BF-A3FA-B07809E7EAEA}" type="presParOf" srcId="{4710C4F6-3CD7-413C-A946-0F5C71A9B3EC}" destId="{12C9379A-214C-4896-9B5D-399AB7FDC2A6}" srcOrd="0" destOrd="0" presId="urn:microsoft.com/office/officeart/2008/layout/VerticalCurvedList"/>
    <dgm:cxn modelId="{0EA9E783-E190-4609-909C-E7C9D809540A}" type="presParOf" srcId="{D7B3E6CE-A526-4D84-A75F-36D09F5CFC4F}" destId="{88028C98-411E-4D30-AEF6-1E771A8C436D}" srcOrd="7" destOrd="0" presId="urn:microsoft.com/office/officeart/2008/layout/VerticalCurvedList"/>
    <dgm:cxn modelId="{8C2B05F4-F6F5-478C-A464-A709B6656E34}" type="presParOf" srcId="{D7B3E6CE-A526-4D84-A75F-36D09F5CFC4F}" destId="{D4847904-ECEB-41A0-A83F-915429A9649F}" srcOrd="8" destOrd="0" presId="urn:microsoft.com/office/officeart/2008/layout/VerticalCurvedList"/>
    <dgm:cxn modelId="{21F92A2F-494D-4C11-9C4C-0F1FDC8AAE7A}" type="presParOf" srcId="{D4847904-ECEB-41A0-A83F-915429A9649F}" destId="{3350A322-4EBE-4AC7-BC1F-230ECAF3539B}" srcOrd="0" destOrd="0" presId="urn:microsoft.com/office/officeart/2008/layout/VerticalCurvedList"/>
    <dgm:cxn modelId="{FC35735C-3938-4D43-A337-1A468DF91A67}" type="presParOf" srcId="{D7B3E6CE-A526-4D84-A75F-36D09F5CFC4F}" destId="{2DCA0021-3A85-4E0D-8C4A-F56F4B5562D5}" srcOrd="9" destOrd="0" presId="urn:microsoft.com/office/officeart/2008/layout/VerticalCurvedList"/>
    <dgm:cxn modelId="{9F636BF4-CFD6-4862-AA4B-9C57DD01A5D9}" type="presParOf" srcId="{D7B3E6CE-A526-4D84-A75F-36D09F5CFC4F}" destId="{782C3D71-1D87-4C8F-B5B6-A7AE61060C8B}" srcOrd="10" destOrd="0" presId="urn:microsoft.com/office/officeart/2008/layout/VerticalCurvedList"/>
    <dgm:cxn modelId="{C2DDA923-D2DF-4B93-ACF7-AC8469C04AC3}" type="presParOf" srcId="{782C3D71-1D87-4C8F-B5B6-A7AE61060C8B}" destId="{95526B3F-4EE4-4390-9E45-7CDD8A471A05}" srcOrd="0" destOrd="0" presId="urn:microsoft.com/office/officeart/2008/layout/VerticalCurvedList"/>
    <dgm:cxn modelId="{F4E40355-F070-4F29-A2B2-30F1D33E16B5}" type="presParOf" srcId="{D7B3E6CE-A526-4D84-A75F-36D09F5CFC4F}" destId="{FEC7D4CE-A717-4C9C-83E1-65DBE81261AF}" srcOrd="11" destOrd="0" presId="urn:microsoft.com/office/officeart/2008/layout/VerticalCurvedList"/>
    <dgm:cxn modelId="{504AA83A-0381-48C4-BC0D-A37849C7450C}" type="presParOf" srcId="{D7B3E6CE-A526-4D84-A75F-36D09F5CFC4F}" destId="{E462B976-A01C-43B3-9F77-05540198E411}" srcOrd="12" destOrd="0" presId="urn:microsoft.com/office/officeart/2008/layout/VerticalCurvedList"/>
    <dgm:cxn modelId="{F3AEF2D2-CDF9-4DEC-8CE8-D052A3D0FD9C}" type="presParOf" srcId="{E462B976-A01C-43B3-9F77-05540198E411}" destId="{015040DF-0054-495E-A51F-9B9D33E2449A}" srcOrd="0" destOrd="0" presId="urn:microsoft.com/office/officeart/2008/layout/VerticalCurvedList"/>
    <dgm:cxn modelId="{C5ADA21F-6106-4404-B2DB-684CC5444045}" type="presParOf" srcId="{D7B3E6CE-A526-4D84-A75F-36D09F5CFC4F}" destId="{64C79814-7C90-4E97-929F-3078319B4639}" srcOrd="13" destOrd="0" presId="urn:microsoft.com/office/officeart/2008/layout/VerticalCurvedList"/>
    <dgm:cxn modelId="{276C2006-8CF2-4C57-9E03-69EBA78BCD79}" type="presParOf" srcId="{D7B3E6CE-A526-4D84-A75F-36D09F5CFC4F}" destId="{C159C2D5-C475-46D8-AB63-C98BA3B881FD}" srcOrd="14" destOrd="0" presId="urn:microsoft.com/office/officeart/2008/layout/VerticalCurvedList"/>
    <dgm:cxn modelId="{AFA5FB02-260D-44D8-BAA6-0712267075C1}" type="presParOf" srcId="{C159C2D5-C475-46D8-AB63-C98BA3B881FD}" destId="{FB852AC2-8665-44C9-B2CC-89CBBA0F9E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FF64B3-3352-4649-A85D-42E97CB61742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8DE941D-B51B-4621-A275-245529DD10AB}">
      <dgm:prSet/>
      <dgm:spPr>
        <a:xfrm rot="10800000">
          <a:off x="2034862" y="526"/>
          <a:ext cx="7128476" cy="957376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Познавательно-исследовательские</a:t>
          </a:r>
        </a:p>
      </dgm:t>
    </dgm:pt>
    <dgm:pt modelId="{4FC390D6-1255-4C1E-8834-4A8B79E2BF17}" type="parTrans" cxnId="{866A18CA-3F72-47D7-AB9B-CE3B5267D200}">
      <dgm:prSet/>
      <dgm:spPr/>
      <dgm:t>
        <a:bodyPr/>
        <a:lstStyle/>
        <a:p>
          <a:endParaRPr lang="ru-RU"/>
        </a:p>
      </dgm:t>
    </dgm:pt>
    <dgm:pt modelId="{B747843A-15FF-45E7-A458-02A779C5FD94}" type="sibTrans" cxnId="{866A18CA-3F72-47D7-AB9B-CE3B5267D200}">
      <dgm:prSet/>
      <dgm:spPr/>
      <dgm:t>
        <a:bodyPr/>
        <a:lstStyle/>
        <a:p>
          <a:endParaRPr lang="ru-RU"/>
        </a:p>
      </dgm:t>
    </dgm:pt>
    <dgm:pt modelId="{EAD47114-726F-445D-B3C6-4D23E1329BE4}">
      <dgm:prSet/>
      <dgm:spPr>
        <a:xfrm rot="10800000">
          <a:off x="2034862" y="1243686"/>
          <a:ext cx="7128476" cy="957376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Продуктивные</a:t>
          </a:r>
        </a:p>
      </dgm:t>
    </dgm:pt>
    <dgm:pt modelId="{DA253F9D-AF3C-42E7-93FB-13EDCFB4E235}" type="parTrans" cxnId="{D8001EBF-081F-4E89-AD38-C47825481AEB}">
      <dgm:prSet/>
      <dgm:spPr/>
      <dgm:t>
        <a:bodyPr/>
        <a:lstStyle/>
        <a:p>
          <a:endParaRPr lang="ru-RU"/>
        </a:p>
      </dgm:t>
    </dgm:pt>
    <dgm:pt modelId="{AD011C7C-AE05-45B3-80B3-BF65EBB371C8}" type="sibTrans" cxnId="{D8001EBF-081F-4E89-AD38-C47825481AEB}">
      <dgm:prSet/>
      <dgm:spPr/>
      <dgm:t>
        <a:bodyPr/>
        <a:lstStyle/>
        <a:p>
          <a:endParaRPr lang="ru-RU"/>
        </a:p>
      </dgm:t>
    </dgm:pt>
    <dgm:pt modelId="{A136E217-BED1-406F-9197-BBD5B681C9CE}">
      <dgm:prSet/>
      <dgm:spPr>
        <a:xfrm rot="10800000">
          <a:off x="2034862" y="2486846"/>
          <a:ext cx="7128476" cy="957376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Игровые</a:t>
          </a:r>
        </a:p>
      </dgm:t>
    </dgm:pt>
    <dgm:pt modelId="{D50B2E5E-1FB6-4A3C-94C0-63F17B179EF3}" type="parTrans" cxnId="{8E7AE4BB-D0F2-47FC-856D-3F098A9489D0}">
      <dgm:prSet/>
      <dgm:spPr/>
      <dgm:t>
        <a:bodyPr/>
        <a:lstStyle/>
        <a:p>
          <a:endParaRPr lang="ru-RU"/>
        </a:p>
      </dgm:t>
    </dgm:pt>
    <dgm:pt modelId="{84D964B4-976B-44CD-B716-742E60B02828}" type="sibTrans" cxnId="{8E7AE4BB-D0F2-47FC-856D-3F098A9489D0}">
      <dgm:prSet/>
      <dgm:spPr/>
      <dgm:t>
        <a:bodyPr/>
        <a:lstStyle/>
        <a:p>
          <a:endParaRPr lang="ru-RU"/>
        </a:p>
      </dgm:t>
    </dgm:pt>
    <dgm:pt modelId="{9002E893-20F1-4F47-935F-97470211EC9D}">
      <dgm:prSet/>
      <dgm:spPr>
        <a:xfrm rot="10800000">
          <a:off x="2034862" y="3730007"/>
          <a:ext cx="7128476" cy="957376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Социально-ориентированные</a:t>
          </a:r>
        </a:p>
      </dgm:t>
    </dgm:pt>
    <dgm:pt modelId="{1841701B-6D92-4AF2-946F-D59DB9E468AA}" type="parTrans" cxnId="{4A212B30-EBE5-4778-9924-533810A143BA}">
      <dgm:prSet/>
      <dgm:spPr/>
      <dgm:t>
        <a:bodyPr/>
        <a:lstStyle/>
        <a:p>
          <a:endParaRPr lang="ru-RU"/>
        </a:p>
      </dgm:t>
    </dgm:pt>
    <dgm:pt modelId="{BDBD7DF1-D567-48F7-B931-6979D538845B}" type="sibTrans" cxnId="{4A212B30-EBE5-4778-9924-533810A143BA}">
      <dgm:prSet/>
      <dgm:spPr/>
      <dgm:t>
        <a:bodyPr/>
        <a:lstStyle/>
        <a:p>
          <a:endParaRPr lang="ru-RU"/>
        </a:p>
      </dgm:t>
    </dgm:pt>
    <dgm:pt modelId="{26AC8588-59A3-4BF2-A351-3DB3BBD6CCF4}" type="pres">
      <dgm:prSet presAssocID="{3EFF64B3-3352-4649-A85D-42E97CB61742}" presName="linearFlow" presStyleCnt="0">
        <dgm:presLayoutVars>
          <dgm:dir/>
          <dgm:resizeHandles val="exact"/>
        </dgm:presLayoutVars>
      </dgm:prSet>
      <dgm:spPr/>
    </dgm:pt>
    <dgm:pt modelId="{521D2F1B-1A3E-4D87-AB2B-0298A89E3B0E}" type="pres">
      <dgm:prSet presAssocID="{08DE941D-B51B-4621-A275-245529DD10AB}" presName="composite" presStyleCnt="0"/>
      <dgm:spPr/>
    </dgm:pt>
    <dgm:pt modelId="{712BB27A-ADD3-4BF5-9571-A7C4739E2522}" type="pres">
      <dgm:prSet presAssocID="{08DE941D-B51B-4621-A275-245529DD10AB}" presName="imgShp" presStyleLbl="fgImgPlace1" presStyleIdx="0" presStyleCnt="4"/>
      <dgm:spPr>
        <a:xfrm>
          <a:off x="1556174" y="526"/>
          <a:ext cx="957376" cy="9573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11D472E-AB83-4987-926F-B5451A6AE7C9}" type="pres">
      <dgm:prSet presAssocID="{08DE941D-B51B-4621-A275-245529DD10AB}" presName="txShp" presStyleLbl="node1" presStyleIdx="0" presStyleCnt="4">
        <dgm:presLayoutVars>
          <dgm:bulletEnabled val="1"/>
        </dgm:presLayoutVars>
      </dgm:prSet>
      <dgm:spPr/>
    </dgm:pt>
    <dgm:pt modelId="{0B285066-2AEE-4924-9F92-17AFE8667660}" type="pres">
      <dgm:prSet presAssocID="{B747843A-15FF-45E7-A458-02A779C5FD94}" presName="spacing" presStyleCnt="0"/>
      <dgm:spPr/>
    </dgm:pt>
    <dgm:pt modelId="{DFF5B13E-9126-4BF7-AE97-86B871BD50CE}" type="pres">
      <dgm:prSet presAssocID="{EAD47114-726F-445D-B3C6-4D23E1329BE4}" presName="composite" presStyleCnt="0"/>
      <dgm:spPr/>
    </dgm:pt>
    <dgm:pt modelId="{4E976AD6-4776-4D3A-ACC6-58233AD30C9B}" type="pres">
      <dgm:prSet presAssocID="{EAD47114-726F-445D-B3C6-4D23E1329BE4}" presName="imgShp" presStyleLbl="fgImgPlace1" presStyleIdx="1" presStyleCnt="4"/>
      <dgm:spPr>
        <a:xfrm>
          <a:off x="1556174" y="1243686"/>
          <a:ext cx="957376" cy="95737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81C181E-A9AC-41E0-A4F3-0050448F4354}" type="pres">
      <dgm:prSet presAssocID="{EAD47114-726F-445D-B3C6-4D23E1329BE4}" presName="txShp" presStyleLbl="node1" presStyleIdx="1" presStyleCnt="4">
        <dgm:presLayoutVars>
          <dgm:bulletEnabled val="1"/>
        </dgm:presLayoutVars>
      </dgm:prSet>
      <dgm:spPr/>
    </dgm:pt>
    <dgm:pt modelId="{F9735639-68C9-4876-A20C-24ED53ED5DFF}" type="pres">
      <dgm:prSet presAssocID="{AD011C7C-AE05-45B3-80B3-BF65EBB371C8}" presName="spacing" presStyleCnt="0"/>
      <dgm:spPr/>
    </dgm:pt>
    <dgm:pt modelId="{B53A03AE-F02A-4AD2-AEBF-D20CD8512983}" type="pres">
      <dgm:prSet presAssocID="{A136E217-BED1-406F-9197-BBD5B681C9CE}" presName="composite" presStyleCnt="0"/>
      <dgm:spPr/>
    </dgm:pt>
    <dgm:pt modelId="{06CD504B-0482-477D-A62F-5CCAEECA0219}" type="pres">
      <dgm:prSet presAssocID="{A136E217-BED1-406F-9197-BBD5B681C9CE}" presName="imgShp" presStyleLbl="fgImgPlace1" presStyleIdx="2" presStyleCnt="4"/>
      <dgm:spPr>
        <a:xfrm>
          <a:off x="1556174" y="2486846"/>
          <a:ext cx="957376" cy="95737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7BEC99A-D3EB-4A0D-A834-74A53E375E98}" type="pres">
      <dgm:prSet presAssocID="{A136E217-BED1-406F-9197-BBD5B681C9CE}" presName="txShp" presStyleLbl="node1" presStyleIdx="2" presStyleCnt="4">
        <dgm:presLayoutVars>
          <dgm:bulletEnabled val="1"/>
        </dgm:presLayoutVars>
      </dgm:prSet>
      <dgm:spPr/>
    </dgm:pt>
    <dgm:pt modelId="{30DE6985-F827-4F64-B9B8-899C0010946D}" type="pres">
      <dgm:prSet presAssocID="{84D964B4-976B-44CD-B716-742E60B02828}" presName="spacing" presStyleCnt="0"/>
      <dgm:spPr/>
    </dgm:pt>
    <dgm:pt modelId="{A2E195A1-823C-4C6E-B684-BB4CE5328E69}" type="pres">
      <dgm:prSet presAssocID="{9002E893-20F1-4F47-935F-97470211EC9D}" presName="composite" presStyleCnt="0"/>
      <dgm:spPr/>
    </dgm:pt>
    <dgm:pt modelId="{A3FC35FB-6382-41C0-8172-73819AD1BE1A}" type="pres">
      <dgm:prSet presAssocID="{9002E893-20F1-4F47-935F-97470211EC9D}" presName="imgShp" presStyleLbl="fgImgPlace1" presStyleIdx="3" presStyleCnt="4"/>
      <dgm:spPr>
        <a:xfrm>
          <a:off x="1556174" y="3730007"/>
          <a:ext cx="957376" cy="95737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988E75DB-4CEA-4771-B772-D5BB1C192AE3}" type="pres">
      <dgm:prSet presAssocID="{9002E893-20F1-4F47-935F-97470211EC9D}" presName="txShp" presStyleLbl="node1" presStyleIdx="3" presStyleCnt="4">
        <dgm:presLayoutVars>
          <dgm:bulletEnabled val="1"/>
        </dgm:presLayoutVars>
      </dgm:prSet>
      <dgm:spPr/>
    </dgm:pt>
  </dgm:ptLst>
  <dgm:cxnLst>
    <dgm:cxn modelId="{95D2A902-464B-4919-955A-04B2EB112B3A}" type="presOf" srcId="{A136E217-BED1-406F-9197-BBD5B681C9CE}" destId="{67BEC99A-D3EB-4A0D-A834-74A53E375E98}" srcOrd="0" destOrd="0" presId="urn:microsoft.com/office/officeart/2005/8/layout/vList3"/>
    <dgm:cxn modelId="{4A212B30-EBE5-4778-9924-533810A143BA}" srcId="{3EFF64B3-3352-4649-A85D-42E97CB61742}" destId="{9002E893-20F1-4F47-935F-97470211EC9D}" srcOrd="3" destOrd="0" parTransId="{1841701B-6D92-4AF2-946F-D59DB9E468AA}" sibTransId="{BDBD7DF1-D567-48F7-B931-6979D538845B}"/>
    <dgm:cxn modelId="{69A6DF4A-A7B8-4F1F-9CB5-65BAFBE8813E}" type="presOf" srcId="{08DE941D-B51B-4621-A275-245529DD10AB}" destId="{A11D472E-AB83-4987-926F-B5451A6AE7C9}" srcOrd="0" destOrd="0" presId="urn:microsoft.com/office/officeart/2005/8/layout/vList3"/>
    <dgm:cxn modelId="{B520C570-D83E-4641-98C0-82F80CC0C3F6}" type="presOf" srcId="{3EFF64B3-3352-4649-A85D-42E97CB61742}" destId="{26AC8588-59A3-4BF2-A351-3DB3BBD6CCF4}" srcOrd="0" destOrd="0" presId="urn:microsoft.com/office/officeart/2005/8/layout/vList3"/>
    <dgm:cxn modelId="{A5093277-B5AF-4B59-87CE-C3E294519E2C}" type="presOf" srcId="{EAD47114-726F-445D-B3C6-4D23E1329BE4}" destId="{181C181E-A9AC-41E0-A4F3-0050448F4354}" srcOrd="0" destOrd="0" presId="urn:microsoft.com/office/officeart/2005/8/layout/vList3"/>
    <dgm:cxn modelId="{8E7AE4BB-D0F2-47FC-856D-3F098A9489D0}" srcId="{3EFF64B3-3352-4649-A85D-42E97CB61742}" destId="{A136E217-BED1-406F-9197-BBD5B681C9CE}" srcOrd="2" destOrd="0" parTransId="{D50B2E5E-1FB6-4A3C-94C0-63F17B179EF3}" sibTransId="{84D964B4-976B-44CD-B716-742E60B02828}"/>
    <dgm:cxn modelId="{D8001EBF-081F-4E89-AD38-C47825481AEB}" srcId="{3EFF64B3-3352-4649-A85D-42E97CB61742}" destId="{EAD47114-726F-445D-B3C6-4D23E1329BE4}" srcOrd="1" destOrd="0" parTransId="{DA253F9D-AF3C-42E7-93FB-13EDCFB4E235}" sibTransId="{AD011C7C-AE05-45B3-80B3-BF65EBB371C8}"/>
    <dgm:cxn modelId="{866A18CA-3F72-47D7-AB9B-CE3B5267D200}" srcId="{3EFF64B3-3352-4649-A85D-42E97CB61742}" destId="{08DE941D-B51B-4621-A275-245529DD10AB}" srcOrd="0" destOrd="0" parTransId="{4FC390D6-1255-4C1E-8834-4A8B79E2BF17}" sibTransId="{B747843A-15FF-45E7-A458-02A779C5FD94}"/>
    <dgm:cxn modelId="{74D158D4-4E23-4AEF-B743-85FD4A273A19}" type="presOf" srcId="{9002E893-20F1-4F47-935F-97470211EC9D}" destId="{988E75DB-4CEA-4771-B772-D5BB1C192AE3}" srcOrd="0" destOrd="0" presId="urn:microsoft.com/office/officeart/2005/8/layout/vList3"/>
    <dgm:cxn modelId="{8E0F3A43-2A54-4E4A-B204-2AAA46BE46C6}" type="presParOf" srcId="{26AC8588-59A3-4BF2-A351-3DB3BBD6CCF4}" destId="{521D2F1B-1A3E-4D87-AB2B-0298A89E3B0E}" srcOrd="0" destOrd="0" presId="urn:microsoft.com/office/officeart/2005/8/layout/vList3"/>
    <dgm:cxn modelId="{80AA2579-CDD1-4B2A-893A-2FD66D273E84}" type="presParOf" srcId="{521D2F1B-1A3E-4D87-AB2B-0298A89E3B0E}" destId="{712BB27A-ADD3-4BF5-9571-A7C4739E2522}" srcOrd="0" destOrd="0" presId="urn:microsoft.com/office/officeart/2005/8/layout/vList3"/>
    <dgm:cxn modelId="{DB40CF2F-3B7B-4709-82CC-01BC24F37EA9}" type="presParOf" srcId="{521D2F1B-1A3E-4D87-AB2B-0298A89E3B0E}" destId="{A11D472E-AB83-4987-926F-B5451A6AE7C9}" srcOrd="1" destOrd="0" presId="urn:microsoft.com/office/officeart/2005/8/layout/vList3"/>
    <dgm:cxn modelId="{B8CF39D7-3319-4B58-A0E5-719FDEEF4B9F}" type="presParOf" srcId="{26AC8588-59A3-4BF2-A351-3DB3BBD6CCF4}" destId="{0B285066-2AEE-4924-9F92-17AFE8667660}" srcOrd="1" destOrd="0" presId="urn:microsoft.com/office/officeart/2005/8/layout/vList3"/>
    <dgm:cxn modelId="{3BAB8CCB-4A80-4E00-83B2-10B5EC65F6AB}" type="presParOf" srcId="{26AC8588-59A3-4BF2-A351-3DB3BBD6CCF4}" destId="{DFF5B13E-9126-4BF7-AE97-86B871BD50CE}" srcOrd="2" destOrd="0" presId="urn:microsoft.com/office/officeart/2005/8/layout/vList3"/>
    <dgm:cxn modelId="{C5B28E9C-7B4D-44C3-AC9F-EFA79CB9F9C7}" type="presParOf" srcId="{DFF5B13E-9126-4BF7-AE97-86B871BD50CE}" destId="{4E976AD6-4776-4D3A-ACC6-58233AD30C9B}" srcOrd="0" destOrd="0" presId="urn:microsoft.com/office/officeart/2005/8/layout/vList3"/>
    <dgm:cxn modelId="{947397F5-C63C-47F2-B4F7-8A40A919238F}" type="presParOf" srcId="{DFF5B13E-9126-4BF7-AE97-86B871BD50CE}" destId="{181C181E-A9AC-41E0-A4F3-0050448F4354}" srcOrd="1" destOrd="0" presId="urn:microsoft.com/office/officeart/2005/8/layout/vList3"/>
    <dgm:cxn modelId="{DEB5A1BF-9A88-4B7A-BF62-58598226F7D8}" type="presParOf" srcId="{26AC8588-59A3-4BF2-A351-3DB3BBD6CCF4}" destId="{F9735639-68C9-4876-A20C-24ED53ED5DFF}" srcOrd="3" destOrd="0" presId="urn:microsoft.com/office/officeart/2005/8/layout/vList3"/>
    <dgm:cxn modelId="{634D36D8-57B2-4C81-A63E-1EA94C8637A3}" type="presParOf" srcId="{26AC8588-59A3-4BF2-A351-3DB3BBD6CCF4}" destId="{B53A03AE-F02A-4AD2-AEBF-D20CD8512983}" srcOrd="4" destOrd="0" presId="urn:microsoft.com/office/officeart/2005/8/layout/vList3"/>
    <dgm:cxn modelId="{04072C54-4CA6-45D2-82B5-631D73F11209}" type="presParOf" srcId="{B53A03AE-F02A-4AD2-AEBF-D20CD8512983}" destId="{06CD504B-0482-477D-A62F-5CCAEECA0219}" srcOrd="0" destOrd="0" presId="urn:microsoft.com/office/officeart/2005/8/layout/vList3"/>
    <dgm:cxn modelId="{8D2FDCE4-19A4-490A-89FC-7302491F9202}" type="presParOf" srcId="{B53A03AE-F02A-4AD2-AEBF-D20CD8512983}" destId="{67BEC99A-D3EB-4A0D-A834-74A53E375E98}" srcOrd="1" destOrd="0" presId="urn:microsoft.com/office/officeart/2005/8/layout/vList3"/>
    <dgm:cxn modelId="{69795C0D-B8F9-4057-ACA9-56DA952A803F}" type="presParOf" srcId="{26AC8588-59A3-4BF2-A351-3DB3BBD6CCF4}" destId="{30DE6985-F827-4F64-B9B8-899C0010946D}" srcOrd="5" destOrd="0" presId="urn:microsoft.com/office/officeart/2005/8/layout/vList3"/>
    <dgm:cxn modelId="{69E49B4F-3144-4F5C-9353-626977990DD1}" type="presParOf" srcId="{26AC8588-59A3-4BF2-A351-3DB3BBD6CCF4}" destId="{A2E195A1-823C-4C6E-B684-BB4CE5328E69}" srcOrd="6" destOrd="0" presId="urn:microsoft.com/office/officeart/2005/8/layout/vList3"/>
    <dgm:cxn modelId="{01941740-670D-4EFA-8C3E-5EB63F3890CA}" type="presParOf" srcId="{A2E195A1-823C-4C6E-B684-BB4CE5328E69}" destId="{A3FC35FB-6382-41C0-8172-73819AD1BE1A}" srcOrd="0" destOrd="0" presId="urn:microsoft.com/office/officeart/2005/8/layout/vList3"/>
    <dgm:cxn modelId="{C85DB81C-FC29-4E4A-8B4F-10C65A0BE447}" type="presParOf" srcId="{A2E195A1-823C-4C6E-B684-BB4CE5328E69}" destId="{988E75DB-4CEA-4771-B772-D5BB1C192AE3}" srcOrd="1" destOrd="0" presId="urn:microsoft.com/office/officeart/2005/8/layout/vList3"/>
  </dgm:cxnLst>
  <dgm:bg/>
  <dgm:whole>
    <a:ln>
      <a:solidFill>
        <a:schemeClr val="bg1">
          <a:lumMod val="6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F11573-C0BB-4BEE-9392-A3D4E9C8B670}" type="doc">
      <dgm:prSet loTypeId="urn:microsoft.com/office/officeart/2005/8/layout/hList7" loCatId="list" qsTypeId="urn:microsoft.com/office/officeart/2005/8/quickstyle/simple1" qsCatId="simple" csTypeId="urn:microsoft.com/office/officeart/2005/8/colors/accent3_1" csCatId="accent3" phldr="1"/>
      <dgm:spPr/>
    </dgm:pt>
    <dgm:pt modelId="{4B5A3542-0598-463C-BD99-67A1A7522679}">
      <dgm:prSet phldrT="[Текст]" custT="1"/>
      <dgm:spPr/>
      <dgm:t>
        <a:bodyPr/>
        <a:lstStyle/>
        <a:p>
          <a:r>
            <a:rPr lang="ru-RU" sz="1800" dirty="0"/>
            <a:t>Назначение, функция объекта </a:t>
          </a:r>
        </a:p>
        <a:p>
          <a:r>
            <a:rPr lang="ru-RU" sz="1800" i="1" dirty="0"/>
            <a:t>(зачем, для чего, кому необходимо?)</a:t>
          </a:r>
        </a:p>
      </dgm:t>
    </dgm:pt>
    <dgm:pt modelId="{0296CD21-65A9-4FBB-9B6F-7245C0ACC0B6}" type="parTrans" cxnId="{E82203C9-40B7-498D-B3C4-DE597555AC93}">
      <dgm:prSet/>
      <dgm:spPr/>
      <dgm:t>
        <a:bodyPr/>
        <a:lstStyle/>
        <a:p>
          <a:endParaRPr lang="ru-RU"/>
        </a:p>
      </dgm:t>
    </dgm:pt>
    <dgm:pt modelId="{A8AF7C09-A57C-4F58-A350-F5B73FC65715}" type="sibTrans" cxnId="{E82203C9-40B7-498D-B3C4-DE597555AC93}">
      <dgm:prSet/>
      <dgm:spPr/>
      <dgm:t>
        <a:bodyPr/>
        <a:lstStyle/>
        <a:p>
          <a:endParaRPr lang="ru-RU"/>
        </a:p>
      </dgm:t>
    </dgm:pt>
    <dgm:pt modelId="{6D3DD63B-5780-48C3-A4F7-62216B103FCA}">
      <dgm:prSet phldrT="[Текст]" custT="1"/>
      <dgm:spPr/>
      <dgm:t>
        <a:bodyPr/>
        <a:lstStyle/>
        <a:p>
          <a:r>
            <a:rPr lang="ru-RU" sz="1800" dirty="0"/>
            <a:t>Выявление характеристик объекта </a:t>
          </a:r>
          <a:r>
            <a:rPr lang="ru-RU" sz="1800" i="1" dirty="0"/>
            <a:t>(что, сколько, где?), </a:t>
          </a:r>
          <a:r>
            <a:rPr lang="ru-RU" sz="1800" dirty="0"/>
            <a:t>предположений (</a:t>
          </a:r>
          <a:r>
            <a:rPr lang="ru-RU" sz="1800" i="1" dirty="0"/>
            <a:t>это так? – такой формы, строения)</a:t>
          </a:r>
          <a:endParaRPr lang="ru-RU" sz="2000" i="1" dirty="0"/>
        </a:p>
      </dgm:t>
    </dgm:pt>
    <dgm:pt modelId="{2B2826E6-86C3-418D-BF56-6B5F7C6A0E7B}" type="parTrans" cxnId="{E2E616DD-70D5-441A-88DC-9FEB31619780}">
      <dgm:prSet/>
      <dgm:spPr/>
      <dgm:t>
        <a:bodyPr/>
        <a:lstStyle/>
        <a:p>
          <a:endParaRPr lang="ru-RU"/>
        </a:p>
      </dgm:t>
    </dgm:pt>
    <dgm:pt modelId="{DE63FF80-BE80-42A2-8DCE-EEE873A2E674}" type="sibTrans" cxnId="{E2E616DD-70D5-441A-88DC-9FEB31619780}">
      <dgm:prSet/>
      <dgm:spPr/>
      <dgm:t>
        <a:bodyPr/>
        <a:lstStyle/>
        <a:p>
          <a:endParaRPr lang="ru-RU"/>
        </a:p>
      </dgm:t>
    </dgm:pt>
    <dgm:pt modelId="{EA28CCCE-9B06-4FD4-8B38-C3A45A31D25D}">
      <dgm:prSet phldrT="[Текст]" custT="1"/>
      <dgm:spPr/>
      <dgm:t>
        <a:bodyPr/>
        <a:lstStyle/>
        <a:p>
          <a:r>
            <a:rPr lang="ru-RU" sz="1600" dirty="0"/>
            <a:t>Установление взаимосвязи с другими объектами, строения, частей </a:t>
          </a:r>
          <a:r>
            <a:rPr lang="ru-RU" sz="1600" i="1" dirty="0"/>
            <a:t>(почему? как? с чем связан?)</a:t>
          </a:r>
        </a:p>
      </dgm:t>
    </dgm:pt>
    <dgm:pt modelId="{33EEAF7C-7999-4903-85B1-C05455E0B309}" type="parTrans" cxnId="{55955389-1FB9-4153-BC5F-429D1539A43F}">
      <dgm:prSet/>
      <dgm:spPr/>
      <dgm:t>
        <a:bodyPr/>
        <a:lstStyle/>
        <a:p>
          <a:endParaRPr lang="ru-RU"/>
        </a:p>
      </dgm:t>
    </dgm:pt>
    <dgm:pt modelId="{66448435-BF1C-454D-BEF1-5A456E7BF709}" type="sibTrans" cxnId="{55955389-1FB9-4153-BC5F-429D1539A43F}">
      <dgm:prSet/>
      <dgm:spPr/>
      <dgm:t>
        <a:bodyPr/>
        <a:lstStyle/>
        <a:p>
          <a:endParaRPr lang="ru-RU"/>
        </a:p>
      </dgm:t>
    </dgm:pt>
    <dgm:pt modelId="{6E5B30DC-6D33-4EB5-A2FA-5AD08C34E370}">
      <dgm:prSet custT="1"/>
      <dgm:spPr/>
      <dgm:t>
        <a:bodyPr/>
        <a:lstStyle/>
        <a:p>
          <a:r>
            <a:rPr lang="ru-RU" sz="1800" dirty="0"/>
            <a:t>Установление объекта </a:t>
          </a:r>
          <a:r>
            <a:rPr lang="ru-RU" sz="1800" i="1" dirty="0"/>
            <a:t>(что это?)</a:t>
          </a:r>
          <a:r>
            <a:rPr lang="ru-RU" sz="1800" dirty="0"/>
            <a:t>,</a:t>
          </a:r>
        </a:p>
        <a:p>
          <a:r>
            <a:rPr lang="ru-RU" sz="1800" dirty="0"/>
            <a:t>Выдвижение версий по поводу объекта </a:t>
          </a:r>
          <a:r>
            <a:rPr lang="ru-RU" sz="1800" i="1" dirty="0"/>
            <a:t>(это –то?)</a:t>
          </a:r>
        </a:p>
      </dgm:t>
    </dgm:pt>
    <dgm:pt modelId="{02D01722-CDBA-4F9C-AB22-C2D2443C55B6}" type="parTrans" cxnId="{5018F42E-313A-48F5-9E5A-536D6B44B82B}">
      <dgm:prSet/>
      <dgm:spPr/>
      <dgm:t>
        <a:bodyPr/>
        <a:lstStyle/>
        <a:p>
          <a:endParaRPr lang="ru-RU"/>
        </a:p>
      </dgm:t>
    </dgm:pt>
    <dgm:pt modelId="{0B1E75D6-09CC-4055-8E69-A856D87F6DE7}" type="sibTrans" cxnId="{5018F42E-313A-48F5-9E5A-536D6B44B82B}">
      <dgm:prSet/>
      <dgm:spPr/>
      <dgm:t>
        <a:bodyPr/>
        <a:lstStyle/>
        <a:p>
          <a:endParaRPr lang="ru-RU"/>
        </a:p>
      </dgm:t>
    </dgm:pt>
    <dgm:pt modelId="{79B0DF16-E093-4E84-9772-9E3A72035C1D}" type="pres">
      <dgm:prSet presAssocID="{A6F11573-C0BB-4BEE-9392-A3D4E9C8B670}" presName="Name0" presStyleCnt="0">
        <dgm:presLayoutVars>
          <dgm:dir/>
          <dgm:resizeHandles val="exact"/>
        </dgm:presLayoutVars>
      </dgm:prSet>
      <dgm:spPr/>
    </dgm:pt>
    <dgm:pt modelId="{F853F6FC-34A2-4101-AB2F-86127EFA21ED}" type="pres">
      <dgm:prSet presAssocID="{A6F11573-C0BB-4BEE-9392-A3D4E9C8B670}" presName="fgShape" presStyleLbl="fgShp" presStyleIdx="0" presStyleCnt="1" custAng="0" custScaleY="156765" custLinFactY="90929" custLinFactNeighborX="1351" custLinFactNeighborY="100000"/>
      <dgm:spPr/>
    </dgm:pt>
    <dgm:pt modelId="{2421F262-7BC7-4A29-9E8C-6812B828CC79}" type="pres">
      <dgm:prSet presAssocID="{A6F11573-C0BB-4BEE-9392-A3D4E9C8B670}" presName="linComp" presStyleCnt="0"/>
      <dgm:spPr/>
    </dgm:pt>
    <dgm:pt modelId="{BB7B0820-D35E-481F-B8DA-8C57B4794BEA}" type="pres">
      <dgm:prSet presAssocID="{4B5A3542-0598-463C-BD99-67A1A7522679}" presName="compNode" presStyleCnt="0"/>
      <dgm:spPr/>
    </dgm:pt>
    <dgm:pt modelId="{7FE3EDAA-4175-4A55-95DA-443CA45AAFDE}" type="pres">
      <dgm:prSet presAssocID="{4B5A3542-0598-463C-BD99-67A1A7522679}" presName="bkgdShape" presStyleLbl="node1" presStyleIdx="0" presStyleCnt="4" custLinFactNeighborX="0" custLinFactNeighborY="569"/>
      <dgm:spPr/>
    </dgm:pt>
    <dgm:pt modelId="{81B9BE6D-6F3D-44BD-AA99-075D96519BCC}" type="pres">
      <dgm:prSet presAssocID="{4B5A3542-0598-463C-BD99-67A1A7522679}" presName="nodeTx" presStyleLbl="node1" presStyleIdx="0" presStyleCnt="4">
        <dgm:presLayoutVars>
          <dgm:bulletEnabled val="1"/>
        </dgm:presLayoutVars>
      </dgm:prSet>
      <dgm:spPr/>
    </dgm:pt>
    <dgm:pt modelId="{74705E07-B9A8-470E-96FF-229A3E22F00C}" type="pres">
      <dgm:prSet presAssocID="{4B5A3542-0598-463C-BD99-67A1A7522679}" presName="invisiNode" presStyleLbl="node1" presStyleIdx="0" presStyleCnt="4"/>
      <dgm:spPr/>
    </dgm:pt>
    <dgm:pt modelId="{2995737E-4356-49B2-87D3-F9B57D344DC5}" type="pres">
      <dgm:prSet presAssocID="{4B5A3542-0598-463C-BD99-67A1A7522679}" presName="imagNode" presStyleLbl="fgImgPlace1" presStyleIdx="0" presStyleCnt="4" custScaleX="78559" custScaleY="86431" custLinFactNeighborX="-4771" custLinFactNeighborY="-149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F620378-3A97-4117-A298-2E702D643409}" type="pres">
      <dgm:prSet presAssocID="{A8AF7C09-A57C-4F58-A350-F5B73FC65715}" presName="sibTrans" presStyleLbl="sibTrans2D1" presStyleIdx="0" presStyleCnt="0"/>
      <dgm:spPr/>
    </dgm:pt>
    <dgm:pt modelId="{5BE8BA0D-67EA-4C0B-B0DD-DA0E04F5B720}" type="pres">
      <dgm:prSet presAssocID="{6E5B30DC-6D33-4EB5-A2FA-5AD08C34E370}" presName="compNode" presStyleCnt="0"/>
      <dgm:spPr/>
    </dgm:pt>
    <dgm:pt modelId="{27C86649-CBB4-43FA-BE0A-97B233BAC03C}" type="pres">
      <dgm:prSet presAssocID="{6E5B30DC-6D33-4EB5-A2FA-5AD08C34E370}" presName="bkgdShape" presStyleLbl="node1" presStyleIdx="1" presStyleCnt="4"/>
      <dgm:spPr/>
    </dgm:pt>
    <dgm:pt modelId="{B96C670D-F505-4F35-A46B-4B7A75D1DCA5}" type="pres">
      <dgm:prSet presAssocID="{6E5B30DC-6D33-4EB5-A2FA-5AD08C34E370}" presName="nodeTx" presStyleLbl="node1" presStyleIdx="1" presStyleCnt="4">
        <dgm:presLayoutVars>
          <dgm:bulletEnabled val="1"/>
        </dgm:presLayoutVars>
      </dgm:prSet>
      <dgm:spPr/>
    </dgm:pt>
    <dgm:pt modelId="{48041C8A-E3AE-4FAA-B229-A6AEAD0B8082}" type="pres">
      <dgm:prSet presAssocID="{6E5B30DC-6D33-4EB5-A2FA-5AD08C34E370}" presName="invisiNode" presStyleLbl="node1" presStyleIdx="1" presStyleCnt="4"/>
      <dgm:spPr/>
    </dgm:pt>
    <dgm:pt modelId="{DE674889-D74C-4A5F-A0C0-96E4AB23C00E}" type="pres">
      <dgm:prSet presAssocID="{6E5B30DC-6D33-4EB5-A2FA-5AD08C34E370}" presName="imagNode" presStyleLbl="fgImgPlace1" presStyleIdx="1" presStyleCnt="4" custScaleX="74660" custScaleY="80466" custLinFactNeighborX="2288" custLinFactNeighborY="-167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40522C-008F-42B4-9B73-AA768A5EB190}" type="pres">
      <dgm:prSet presAssocID="{0B1E75D6-09CC-4055-8E69-A856D87F6DE7}" presName="sibTrans" presStyleLbl="sibTrans2D1" presStyleIdx="0" presStyleCnt="0"/>
      <dgm:spPr/>
    </dgm:pt>
    <dgm:pt modelId="{610D3C83-04F2-42E9-9D3C-ACB92E98067E}" type="pres">
      <dgm:prSet presAssocID="{6D3DD63B-5780-48C3-A4F7-62216B103FCA}" presName="compNode" presStyleCnt="0"/>
      <dgm:spPr/>
    </dgm:pt>
    <dgm:pt modelId="{9E44C4EC-1552-4AB5-9235-8E5C4F1C2BEB}" type="pres">
      <dgm:prSet presAssocID="{6D3DD63B-5780-48C3-A4F7-62216B103FCA}" presName="bkgdShape" presStyleLbl="node1" presStyleIdx="2" presStyleCnt="4"/>
      <dgm:spPr/>
    </dgm:pt>
    <dgm:pt modelId="{1E1C718D-B331-401B-B3E0-A282869FFEBB}" type="pres">
      <dgm:prSet presAssocID="{6D3DD63B-5780-48C3-A4F7-62216B103FCA}" presName="nodeTx" presStyleLbl="node1" presStyleIdx="2" presStyleCnt="4">
        <dgm:presLayoutVars>
          <dgm:bulletEnabled val="1"/>
        </dgm:presLayoutVars>
      </dgm:prSet>
      <dgm:spPr/>
    </dgm:pt>
    <dgm:pt modelId="{023E6DCA-6524-49B0-9559-D71D3258E8B1}" type="pres">
      <dgm:prSet presAssocID="{6D3DD63B-5780-48C3-A4F7-62216B103FCA}" presName="invisiNode" presStyleLbl="node1" presStyleIdx="2" presStyleCnt="4"/>
      <dgm:spPr/>
    </dgm:pt>
    <dgm:pt modelId="{36E5F9A2-057B-4D54-8D9C-7B6AF5403860}" type="pres">
      <dgm:prSet presAssocID="{6D3DD63B-5780-48C3-A4F7-62216B103FCA}" presName="imagNode" presStyleLbl="fgImgPlace1" presStyleIdx="2" presStyleCnt="4" custScaleX="69566" custScaleY="75694" custLinFactNeighborX="-1789" custLinFactNeighborY="-202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0A59DF6-9BFC-41F5-82B6-81BFBE09B0C8}" type="pres">
      <dgm:prSet presAssocID="{DE63FF80-BE80-42A2-8DCE-EEE873A2E674}" presName="sibTrans" presStyleLbl="sibTrans2D1" presStyleIdx="0" presStyleCnt="0"/>
      <dgm:spPr/>
    </dgm:pt>
    <dgm:pt modelId="{714BC3D5-9702-4A9A-BFDB-A46C7D31BEC5}" type="pres">
      <dgm:prSet presAssocID="{EA28CCCE-9B06-4FD4-8B38-C3A45A31D25D}" presName="compNode" presStyleCnt="0"/>
      <dgm:spPr/>
    </dgm:pt>
    <dgm:pt modelId="{BB2B2942-B1F2-4512-94F9-90CFFC6C5791}" type="pres">
      <dgm:prSet presAssocID="{EA28CCCE-9B06-4FD4-8B38-C3A45A31D25D}" presName="bkgdShape" presStyleLbl="node1" presStyleIdx="3" presStyleCnt="4"/>
      <dgm:spPr/>
    </dgm:pt>
    <dgm:pt modelId="{8E1798C7-05FB-4A19-9A79-3DC130F2ACD0}" type="pres">
      <dgm:prSet presAssocID="{EA28CCCE-9B06-4FD4-8B38-C3A45A31D25D}" presName="nodeTx" presStyleLbl="node1" presStyleIdx="3" presStyleCnt="4">
        <dgm:presLayoutVars>
          <dgm:bulletEnabled val="1"/>
        </dgm:presLayoutVars>
      </dgm:prSet>
      <dgm:spPr/>
    </dgm:pt>
    <dgm:pt modelId="{47F8BD50-CB41-443F-BADC-C96ED25CB852}" type="pres">
      <dgm:prSet presAssocID="{EA28CCCE-9B06-4FD4-8B38-C3A45A31D25D}" presName="invisiNode" presStyleLbl="node1" presStyleIdx="3" presStyleCnt="4"/>
      <dgm:spPr/>
    </dgm:pt>
    <dgm:pt modelId="{D924A819-A97F-4DED-B038-559130F8E8D8}" type="pres">
      <dgm:prSet presAssocID="{EA28CCCE-9B06-4FD4-8B38-C3A45A31D25D}" presName="imagNode" presStyleLbl="fgImgPlace1" presStyleIdx="3" presStyleCnt="4" custScaleX="72823" custScaleY="79274" custLinFactNeighborX="-1789" custLinFactNeighborY="-1610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C9321801-6820-4082-8E62-8A60E8DFF68A}" type="presOf" srcId="{EA28CCCE-9B06-4FD4-8B38-C3A45A31D25D}" destId="{8E1798C7-05FB-4A19-9A79-3DC130F2ACD0}" srcOrd="1" destOrd="0" presId="urn:microsoft.com/office/officeart/2005/8/layout/hList7"/>
    <dgm:cxn modelId="{3EEA3D09-4555-43CA-8944-CE23223D86CA}" type="presOf" srcId="{6E5B30DC-6D33-4EB5-A2FA-5AD08C34E370}" destId="{B96C670D-F505-4F35-A46B-4B7A75D1DCA5}" srcOrd="1" destOrd="0" presId="urn:microsoft.com/office/officeart/2005/8/layout/hList7"/>
    <dgm:cxn modelId="{8C1A8716-D1D4-4EEC-90C8-DAE3DF4F6E1B}" type="presOf" srcId="{6D3DD63B-5780-48C3-A4F7-62216B103FCA}" destId="{9E44C4EC-1552-4AB5-9235-8E5C4F1C2BEB}" srcOrd="0" destOrd="0" presId="urn:microsoft.com/office/officeart/2005/8/layout/hList7"/>
    <dgm:cxn modelId="{9988FA17-9BCE-43B5-A661-B066ADDFB59F}" type="presOf" srcId="{4B5A3542-0598-463C-BD99-67A1A7522679}" destId="{81B9BE6D-6F3D-44BD-AA99-075D96519BCC}" srcOrd="1" destOrd="0" presId="urn:microsoft.com/office/officeart/2005/8/layout/hList7"/>
    <dgm:cxn modelId="{D54D3328-2454-4692-905C-FE1FDECA3A9F}" type="presOf" srcId="{A6F11573-C0BB-4BEE-9392-A3D4E9C8B670}" destId="{79B0DF16-E093-4E84-9772-9E3A72035C1D}" srcOrd="0" destOrd="0" presId="urn:microsoft.com/office/officeart/2005/8/layout/hList7"/>
    <dgm:cxn modelId="{5018F42E-313A-48F5-9E5A-536D6B44B82B}" srcId="{A6F11573-C0BB-4BEE-9392-A3D4E9C8B670}" destId="{6E5B30DC-6D33-4EB5-A2FA-5AD08C34E370}" srcOrd="1" destOrd="0" parTransId="{02D01722-CDBA-4F9C-AB22-C2D2443C55B6}" sibTransId="{0B1E75D6-09CC-4055-8E69-A856D87F6DE7}"/>
    <dgm:cxn modelId="{66C86B36-F87A-47D2-AECF-73F624739A01}" type="presOf" srcId="{4B5A3542-0598-463C-BD99-67A1A7522679}" destId="{7FE3EDAA-4175-4A55-95DA-443CA45AAFDE}" srcOrd="0" destOrd="0" presId="urn:microsoft.com/office/officeart/2005/8/layout/hList7"/>
    <dgm:cxn modelId="{C2293538-C031-4E8E-AAD1-CEE0B4997040}" type="presOf" srcId="{6E5B30DC-6D33-4EB5-A2FA-5AD08C34E370}" destId="{27C86649-CBB4-43FA-BE0A-97B233BAC03C}" srcOrd="0" destOrd="0" presId="urn:microsoft.com/office/officeart/2005/8/layout/hList7"/>
    <dgm:cxn modelId="{55955389-1FB9-4153-BC5F-429D1539A43F}" srcId="{A6F11573-C0BB-4BEE-9392-A3D4E9C8B670}" destId="{EA28CCCE-9B06-4FD4-8B38-C3A45A31D25D}" srcOrd="3" destOrd="0" parTransId="{33EEAF7C-7999-4903-85B1-C05455E0B309}" sibTransId="{66448435-BF1C-454D-BEF1-5A456E7BF709}"/>
    <dgm:cxn modelId="{05E72EA7-C645-435B-886F-B4A5520E0C0F}" type="presOf" srcId="{A8AF7C09-A57C-4F58-A350-F5B73FC65715}" destId="{0F620378-3A97-4117-A298-2E702D643409}" srcOrd="0" destOrd="0" presId="urn:microsoft.com/office/officeart/2005/8/layout/hList7"/>
    <dgm:cxn modelId="{9FADD9B0-5C02-411D-8229-C4B9A4A7F9F4}" type="presOf" srcId="{6D3DD63B-5780-48C3-A4F7-62216B103FCA}" destId="{1E1C718D-B331-401B-B3E0-A282869FFEBB}" srcOrd="1" destOrd="0" presId="urn:microsoft.com/office/officeart/2005/8/layout/hList7"/>
    <dgm:cxn modelId="{03554EC1-087B-4F46-8A69-CE1E44A093ED}" type="presOf" srcId="{DE63FF80-BE80-42A2-8DCE-EEE873A2E674}" destId="{A0A59DF6-9BFC-41F5-82B6-81BFBE09B0C8}" srcOrd="0" destOrd="0" presId="urn:microsoft.com/office/officeart/2005/8/layout/hList7"/>
    <dgm:cxn modelId="{E82203C9-40B7-498D-B3C4-DE597555AC93}" srcId="{A6F11573-C0BB-4BEE-9392-A3D4E9C8B670}" destId="{4B5A3542-0598-463C-BD99-67A1A7522679}" srcOrd="0" destOrd="0" parTransId="{0296CD21-65A9-4FBB-9B6F-7245C0ACC0B6}" sibTransId="{A8AF7C09-A57C-4F58-A350-F5B73FC65715}"/>
    <dgm:cxn modelId="{EA39E1D6-F740-4FC6-9D1C-F38152B3B152}" type="presOf" srcId="{EA28CCCE-9B06-4FD4-8B38-C3A45A31D25D}" destId="{BB2B2942-B1F2-4512-94F9-90CFFC6C5791}" srcOrd="0" destOrd="0" presId="urn:microsoft.com/office/officeart/2005/8/layout/hList7"/>
    <dgm:cxn modelId="{E2E616DD-70D5-441A-88DC-9FEB31619780}" srcId="{A6F11573-C0BB-4BEE-9392-A3D4E9C8B670}" destId="{6D3DD63B-5780-48C3-A4F7-62216B103FCA}" srcOrd="2" destOrd="0" parTransId="{2B2826E6-86C3-418D-BF56-6B5F7C6A0E7B}" sibTransId="{DE63FF80-BE80-42A2-8DCE-EEE873A2E674}"/>
    <dgm:cxn modelId="{7F62CCF7-F1B1-47AC-AD51-CF4ED8E0F3CE}" type="presOf" srcId="{0B1E75D6-09CC-4055-8E69-A856D87F6DE7}" destId="{BD40522C-008F-42B4-9B73-AA768A5EB190}" srcOrd="0" destOrd="0" presId="urn:microsoft.com/office/officeart/2005/8/layout/hList7"/>
    <dgm:cxn modelId="{C0FA632D-B6E3-4316-9EB4-596732909054}" type="presParOf" srcId="{79B0DF16-E093-4E84-9772-9E3A72035C1D}" destId="{F853F6FC-34A2-4101-AB2F-86127EFA21ED}" srcOrd="0" destOrd="0" presId="urn:microsoft.com/office/officeart/2005/8/layout/hList7"/>
    <dgm:cxn modelId="{A99AA2A0-802D-4484-92B3-C483A8D0A66D}" type="presParOf" srcId="{79B0DF16-E093-4E84-9772-9E3A72035C1D}" destId="{2421F262-7BC7-4A29-9E8C-6812B828CC79}" srcOrd="1" destOrd="0" presId="urn:microsoft.com/office/officeart/2005/8/layout/hList7"/>
    <dgm:cxn modelId="{68AFA8A2-B665-49C8-9262-9D30A8A86ED9}" type="presParOf" srcId="{2421F262-7BC7-4A29-9E8C-6812B828CC79}" destId="{BB7B0820-D35E-481F-B8DA-8C57B4794BEA}" srcOrd="0" destOrd="0" presId="urn:microsoft.com/office/officeart/2005/8/layout/hList7"/>
    <dgm:cxn modelId="{E9DCEF43-AB37-4D2F-80A7-78B8614F8546}" type="presParOf" srcId="{BB7B0820-D35E-481F-B8DA-8C57B4794BEA}" destId="{7FE3EDAA-4175-4A55-95DA-443CA45AAFDE}" srcOrd="0" destOrd="0" presId="urn:microsoft.com/office/officeart/2005/8/layout/hList7"/>
    <dgm:cxn modelId="{32E6313C-2767-403C-B9AE-AA8CD702FCD7}" type="presParOf" srcId="{BB7B0820-D35E-481F-B8DA-8C57B4794BEA}" destId="{81B9BE6D-6F3D-44BD-AA99-075D96519BCC}" srcOrd="1" destOrd="0" presId="urn:microsoft.com/office/officeart/2005/8/layout/hList7"/>
    <dgm:cxn modelId="{EAFC79EF-B930-487D-86CF-25060609F283}" type="presParOf" srcId="{BB7B0820-D35E-481F-B8DA-8C57B4794BEA}" destId="{74705E07-B9A8-470E-96FF-229A3E22F00C}" srcOrd="2" destOrd="0" presId="urn:microsoft.com/office/officeart/2005/8/layout/hList7"/>
    <dgm:cxn modelId="{457FC0CA-7EAC-48A4-80DB-B256BB43C65C}" type="presParOf" srcId="{BB7B0820-D35E-481F-B8DA-8C57B4794BEA}" destId="{2995737E-4356-49B2-87D3-F9B57D344DC5}" srcOrd="3" destOrd="0" presId="urn:microsoft.com/office/officeart/2005/8/layout/hList7"/>
    <dgm:cxn modelId="{AC51BDA9-5FE0-46EB-B4B7-2AD3EB5E5670}" type="presParOf" srcId="{2421F262-7BC7-4A29-9E8C-6812B828CC79}" destId="{0F620378-3A97-4117-A298-2E702D643409}" srcOrd="1" destOrd="0" presId="urn:microsoft.com/office/officeart/2005/8/layout/hList7"/>
    <dgm:cxn modelId="{315C5B80-C97B-4E63-B050-E4E2D9681561}" type="presParOf" srcId="{2421F262-7BC7-4A29-9E8C-6812B828CC79}" destId="{5BE8BA0D-67EA-4C0B-B0DD-DA0E04F5B720}" srcOrd="2" destOrd="0" presId="urn:microsoft.com/office/officeart/2005/8/layout/hList7"/>
    <dgm:cxn modelId="{5ECC9580-A1D1-4790-8872-3B5D8A3C6ADD}" type="presParOf" srcId="{5BE8BA0D-67EA-4C0B-B0DD-DA0E04F5B720}" destId="{27C86649-CBB4-43FA-BE0A-97B233BAC03C}" srcOrd="0" destOrd="0" presId="urn:microsoft.com/office/officeart/2005/8/layout/hList7"/>
    <dgm:cxn modelId="{C5DB47B3-7796-47D7-AE5D-DE4EF99A1445}" type="presParOf" srcId="{5BE8BA0D-67EA-4C0B-B0DD-DA0E04F5B720}" destId="{B96C670D-F505-4F35-A46B-4B7A75D1DCA5}" srcOrd="1" destOrd="0" presId="urn:microsoft.com/office/officeart/2005/8/layout/hList7"/>
    <dgm:cxn modelId="{5EDB856C-E121-4615-97AA-66F07EA6CC7A}" type="presParOf" srcId="{5BE8BA0D-67EA-4C0B-B0DD-DA0E04F5B720}" destId="{48041C8A-E3AE-4FAA-B229-A6AEAD0B8082}" srcOrd="2" destOrd="0" presId="urn:microsoft.com/office/officeart/2005/8/layout/hList7"/>
    <dgm:cxn modelId="{7011CFFF-C318-45AA-8B69-1E7BA34B7203}" type="presParOf" srcId="{5BE8BA0D-67EA-4C0B-B0DD-DA0E04F5B720}" destId="{DE674889-D74C-4A5F-A0C0-96E4AB23C00E}" srcOrd="3" destOrd="0" presId="urn:microsoft.com/office/officeart/2005/8/layout/hList7"/>
    <dgm:cxn modelId="{1553F479-4B95-4834-A0DC-2980BC2D2FE5}" type="presParOf" srcId="{2421F262-7BC7-4A29-9E8C-6812B828CC79}" destId="{BD40522C-008F-42B4-9B73-AA768A5EB190}" srcOrd="3" destOrd="0" presId="urn:microsoft.com/office/officeart/2005/8/layout/hList7"/>
    <dgm:cxn modelId="{F906BBDF-0F7F-4315-9F4D-E5A681FB87E2}" type="presParOf" srcId="{2421F262-7BC7-4A29-9E8C-6812B828CC79}" destId="{610D3C83-04F2-42E9-9D3C-ACB92E98067E}" srcOrd="4" destOrd="0" presId="urn:microsoft.com/office/officeart/2005/8/layout/hList7"/>
    <dgm:cxn modelId="{5C34808F-2958-45B1-B1DA-F79E4B784D60}" type="presParOf" srcId="{610D3C83-04F2-42E9-9D3C-ACB92E98067E}" destId="{9E44C4EC-1552-4AB5-9235-8E5C4F1C2BEB}" srcOrd="0" destOrd="0" presId="urn:microsoft.com/office/officeart/2005/8/layout/hList7"/>
    <dgm:cxn modelId="{8C13C94D-542A-40E0-B5A6-A96CD4C520C9}" type="presParOf" srcId="{610D3C83-04F2-42E9-9D3C-ACB92E98067E}" destId="{1E1C718D-B331-401B-B3E0-A282869FFEBB}" srcOrd="1" destOrd="0" presId="urn:microsoft.com/office/officeart/2005/8/layout/hList7"/>
    <dgm:cxn modelId="{1320203A-4B26-4AF7-8C98-606CF3823BC1}" type="presParOf" srcId="{610D3C83-04F2-42E9-9D3C-ACB92E98067E}" destId="{023E6DCA-6524-49B0-9559-D71D3258E8B1}" srcOrd="2" destOrd="0" presId="urn:microsoft.com/office/officeart/2005/8/layout/hList7"/>
    <dgm:cxn modelId="{02736710-5B3F-45B6-B26B-8C0BD8FE2A8A}" type="presParOf" srcId="{610D3C83-04F2-42E9-9D3C-ACB92E98067E}" destId="{36E5F9A2-057B-4D54-8D9C-7B6AF5403860}" srcOrd="3" destOrd="0" presId="urn:microsoft.com/office/officeart/2005/8/layout/hList7"/>
    <dgm:cxn modelId="{331D0DDE-09A3-45CB-A096-C0B6B7EDE59E}" type="presParOf" srcId="{2421F262-7BC7-4A29-9E8C-6812B828CC79}" destId="{A0A59DF6-9BFC-41F5-82B6-81BFBE09B0C8}" srcOrd="5" destOrd="0" presId="urn:microsoft.com/office/officeart/2005/8/layout/hList7"/>
    <dgm:cxn modelId="{A8E3092A-8C3B-4E5C-9A6D-98F650D15B80}" type="presParOf" srcId="{2421F262-7BC7-4A29-9E8C-6812B828CC79}" destId="{714BC3D5-9702-4A9A-BFDB-A46C7D31BEC5}" srcOrd="6" destOrd="0" presId="urn:microsoft.com/office/officeart/2005/8/layout/hList7"/>
    <dgm:cxn modelId="{55173763-D19D-46DC-9B57-7FE121696B30}" type="presParOf" srcId="{714BC3D5-9702-4A9A-BFDB-A46C7D31BEC5}" destId="{BB2B2942-B1F2-4512-94F9-90CFFC6C5791}" srcOrd="0" destOrd="0" presId="urn:microsoft.com/office/officeart/2005/8/layout/hList7"/>
    <dgm:cxn modelId="{0EF5FE58-3A0C-4327-BB72-01D7DB968B06}" type="presParOf" srcId="{714BC3D5-9702-4A9A-BFDB-A46C7D31BEC5}" destId="{8E1798C7-05FB-4A19-9A79-3DC130F2ACD0}" srcOrd="1" destOrd="0" presId="urn:microsoft.com/office/officeart/2005/8/layout/hList7"/>
    <dgm:cxn modelId="{A65FE401-C012-48CA-B6F1-B52C2EAB7F75}" type="presParOf" srcId="{714BC3D5-9702-4A9A-BFDB-A46C7D31BEC5}" destId="{47F8BD50-CB41-443F-BADC-C96ED25CB852}" srcOrd="2" destOrd="0" presId="urn:microsoft.com/office/officeart/2005/8/layout/hList7"/>
    <dgm:cxn modelId="{8B5134E6-2F6B-4345-A940-7CF38B7B23CA}" type="presParOf" srcId="{714BC3D5-9702-4A9A-BFDB-A46C7D31BEC5}" destId="{D924A819-A97F-4DED-B038-559130F8E8D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EF1E4A-DB43-4D9B-8A71-54810B3EE9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5A4794-AC5D-4BA1-98B0-8460835FA01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 err="1"/>
            <a:t>НОД</a:t>
          </a:r>
          <a:endParaRPr lang="ru-RU" sz="2400" dirty="0"/>
        </a:p>
        <a:p>
          <a:r>
            <a:rPr lang="ru-RU" sz="2400" dirty="0"/>
            <a:t>(освоение культурных средств деятельности)</a:t>
          </a:r>
        </a:p>
      </dgm:t>
    </dgm:pt>
    <dgm:pt modelId="{209825B6-8C64-4861-8D66-06FD4A61338C}" type="parTrans" cxnId="{2E67A444-2738-4F1D-AAD5-0FC641989A91}">
      <dgm:prSet/>
      <dgm:spPr/>
      <dgm:t>
        <a:bodyPr/>
        <a:lstStyle/>
        <a:p>
          <a:endParaRPr lang="ru-RU"/>
        </a:p>
      </dgm:t>
    </dgm:pt>
    <dgm:pt modelId="{C184D7EC-96D4-4D14-8572-0787C43953A1}" type="sibTrans" cxnId="{2E67A444-2738-4F1D-AAD5-0FC641989A9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F00779E-FCC8-4AA6-A189-A056AD83438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Культурные практики</a:t>
          </a:r>
        </a:p>
        <a:p>
          <a:r>
            <a:rPr lang="ru-RU" sz="2400" dirty="0"/>
            <a:t>(мотивация)</a:t>
          </a:r>
        </a:p>
      </dgm:t>
    </dgm:pt>
    <dgm:pt modelId="{A6944395-79F8-46E0-96F5-46B436864BF4}" type="sibTrans" cxnId="{D534A86E-B49D-4971-83E8-50E25385CC1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4FAE716-5CFB-4BC9-BF6E-92F010D3992A}" type="parTrans" cxnId="{D534A86E-B49D-4971-83E8-50E25385CC1E}">
      <dgm:prSet/>
      <dgm:spPr/>
      <dgm:t>
        <a:bodyPr/>
        <a:lstStyle/>
        <a:p>
          <a:endParaRPr lang="ru-RU"/>
        </a:p>
      </dgm:t>
    </dgm:pt>
    <dgm:pt modelId="{BF83EE8F-1AC3-47F8-890B-F952F7C3CCB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dirty="0"/>
            <a:t>Культурные практики</a:t>
          </a:r>
        </a:p>
        <a:p>
          <a:r>
            <a:rPr lang="ru-RU" sz="2400" dirty="0"/>
            <a:t>(реализация мотива)</a:t>
          </a:r>
        </a:p>
      </dgm:t>
    </dgm:pt>
    <dgm:pt modelId="{5339AA19-1AD4-47FA-B1B3-0570C9499A67}" type="sibTrans" cxnId="{A5F28532-4D40-4FD7-AD46-43B9A0910D76}">
      <dgm:prSet/>
      <dgm:spPr/>
      <dgm:t>
        <a:bodyPr/>
        <a:lstStyle/>
        <a:p>
          <a:endParaRPr lang="ru-RU"/>
        </a:p>
      </dgm:t>
    </dgm:pt>
    <dgm:pt modelId="{6BC54DD3-3A6E-43CE-AFDC-70CCAEAD9C78}" type="parTrans" cxnId="{A5F28532-4D40-4FD7-AD46-43B9A0910D76}">
      <dgm:prSet/>
      <dgm:spPr/>
      <dgm:t>
        <a:bodyPr/>
        <a:lstStyle/>
        <a:p>
          <a:endParaRPr lang="ru-RU"/>
        </a:p>
      </dgm:t>
    </dgm:pt>
    <dgm:pt modelId="{8C528E9A-B7DC-4C3D-966B-3BB1859F6C42}" type="pres">
      <dgm:prSet presAssocID="{B7EF1E4A-DB43-4D9B-8A71-54810B3EE915}" presName="Name0" presStyleCnt="0">
        <dgm:presLayoutVars>
          <dgm:dir/>
          <dgm:resizeHandles val="exact"/>
        </dgm:presLayoutVars>
      </dgm:prSet>
      <dgm:spPr/>
    </dgm:pt>
    <dgm:pt modelId="{9AFCEEB5-36E9-4691-9773-678BDD9F8E3F}" type="pres">
      <dgm:prSet presAssocID="{6F00779E-FCC8-4AA6-A189-A056AD834386}" presName="node" presStyleLbl="node1" presStyleIdx="0" presStyleCnt="3" custLinFactNeighborX="4908" custLinFactNeighborY="-30169">
        <dgm:presLayoutVars>
          <dgm:bulletEnabled val="1"/>
        </dgm:presLayoutVars>
      </dgm:prSet>
      <dgm:spPr/>
    </dgm:pt>
    <dgm:pt modelId="{7754377E-7723-4F84-BD9A-A8A685129B61}" type="pres">
      <dgm:prSet presAssocID="{A6944395-79F8-46E0-96F5-46B436864BF4}" presName="sibTrans" presStyleLbl="sibTrans2D1" presStyleIdx="0" presStyleCnt="2"/>
      <dgm:spPr/>
    </dgm:pt>
    <dgm:pt modelId="{F31E62E3-2AA3-4450-9076-8FCFBE0EDE40}" type="pres">
      <dgm:prSet presAssocID="{A6944395-79F8-46E0-96F5-46B436864BF4}" presName="connectorText" presStyleLbl="sibTrans2D1" presStyleIdx="0" presStyleCnt="2"/>
      <dgm:spPr/>
    </dgm:pt>
    <dgm:pt modelId="{9F611062-8991-439E-BA78-450FDC934FF4}" type="pres">
      <dgm:prSet presAssocID="{CD5A4794-AC5D-4BA1-98B0-8460835FA014}" presName="node" presStyleLbl="node1" presStyleIdx="1" presStyleCnt="3" custScaleX="114386" custLinFactNeighborX="10845" custLinFactNeighborY="-50476">
        <dgm:presLayoutVars>
          <dgm:bulletEnabled val="1"/>
        </dgm:presLayoutVars>
      </dgm:prSet>
      <dgm:spPr/>
    </dgm:pt>
    <dgm:pt modelId="{5E030F28-E2D7-4B5B-8E89-7D031063BB9F}" type="pres">
      <dgm:prSet presAssocID="{C184D7EC-96D4-4D14-8572-0787C43953A1}" presName="sibTrans" presStyleLbl="sibTrans2D1" presStyleIdx="1" presStyleCnt="2"/>
      <dgm:spPr/>
    </dgm:pt>
    <dgm:pt modelId="{E62641DA-5578-433E-BB9B-43A6FFD1BD24}" type="pres">
      <dgm:prSet presAssocID="{C184D7EC-96D4-4D14-8572-0787C43953A1}" presName="connectorText" presStyleLbl="sibTrans2D1" presStyleIdx="1" presStyleCnt="2"/>
      <dgm:spPr/>
    </dgm:pt>
    <dgm:pt modelId="{E49448FD-F794-460C-A8A5-40F2E19CEBD9}" type="pres">
      <dgm:prSet presAssocID="{BF83EE8F-1AC3-47F8-890B-F952F7C3CCB5}" presName="node" presStyleLbl="node1" presStyleIdx="2" presStyleCnt="3" custLinFactNeighborX="4894" custLinFactNeighborY="-30169">
        <dgm:presLayoutVars>
          <dgm:bulletEnabled val="1"/>
        </dgm:presLayoutVars>
      </dgm:prSet>
      <dgm:spPr/>
    </dgm:pt>
  </dgm:ptLst>
  <dgm:cxnLst>
    <dgm:cxn modelId="{39B99001-3597-42A4-9D83-33718072AE45}" type="presOf" srcId="{C184D7EC-96D4-4D14-8572-0787C43953A1}" destId="{5E030F28-E2D7-4B5B-8E89-7D031063BB9F}" srcOrd="0" destOrd="0" presId="urn:microsoft.com/office/officeart/2005/8/layout/process1"/>
    <dgm:cxn modelId="{DFEC5F1E-5807-469B-BF3B-D5E113B30826}" type="presOf" srcId="{A6944395-79F8-46E0-96F5-46B436864BF4}" destId="{7754377E-7723-4F84-BD9A-A8A685129B61}" srcOrd="0" destOrd="0" presId="urn:microsoft.com/office/officeart/2005/8/layout/process1"/>
    <dgm:cxn modelId="{A5F28532-4D40-4FD7-AD46-43B9A0910D76}" srcId="{B7EF1E4A-DB43-4D9B-8A71-54810B3EE915}" destId="{BF83EE8F-1AC3-47F8-890B-F952F7C3CCB5}" srcOrd="2" destOrd="0" parTransId="{6BC54DD3-3A6E-43CE-AFDC-70CCAEAD9C78}" sibTransId="{5339AA19-1AD4-47FA-B1B3-0570C9499A67}"/>
    <dgm:cxn modelId="{B0E1C75E-B31E-4896-A661-8AA732F21AC7}" type="presOf" srcId="{A6944395-79F8-46E0-96F5-46B436864BF4}" destId="{F31E62E3-2AA3-4450-9076-8FCFBE0EDE40}" srcOrd="1" destOrd="0" presId="urn:microsoft.com/office/officeart/2005/8/layout/process1"/>
    <dgm:cxn modelId="{2E67A444-2738-4F1D-AAD5-0FC641989A91}" srcId="{B7EF1E4A-DB43-4D9B-8A71-54810B3EE915}" destId="{CD5A4794-AC5D-4BA1-98B0-8460835FA014}" srcOrd="1" destOrd="0" parTransId="{209825B6-8C64-4861-8D66-06FD4A61338C}" sibTransId="{C184D7EC-96D4-4D14-8572-0787C43953A1}"/>
    <dgm:cxn modelId="{D534A86E-B49D-4971-83E8-50E25385CC1E}" srcId="{B7EF1E4A-DB43-4D9B-8A71-54810B3EE915}" destId="{6F00779E-FCC8-4AA6-A189-A056AD834386}" srcOrd="0" destOrd="0" parTransId="{C4FAE716-5CFB-4BC9-BF6E-92F010D3992A}" sibTransId="{A6944395-79F8-46E0-96F5-46B436864BF4}"/>
    <dgm:cxn modelId="{81212A8D-0413-442D-990D-FF2B28DA7E60}" type="presOf" srcId="{6F00779E-FCC8-4AA6-A189-A056AD834386}" destId="{9AFCEEB5-36E9-4691-9773-678BDD9F8E3F}" srcOrd="0" destOrd="0" presId="urn:microsoft.com/office/officeart/2005/8/layout/process1"/>
    <dgm:cxn modelId="{AA5FE0C6-F325-4815-BA86-83F41DD06E70}" type="presOf" srcId="{CD5A4794-AC5D-4BA1-98B0-8460835FA014}" destId="{9F611062-8991-439E-BA78-450FDC934FF4}" srcOrd="0" destOrd="0" presId="urn:microsoft.com/office/officeart/2005/8/layout/process1"/>
    <dgm:cxn modelId="{33FE87EB-0BD0-464E-A2F0-4A29D46FC167}" type="presOf" srcId="{BF83EE8F-1AC3-47F8-890B-F952F7C3CCB5}" destId="{E49448FD-F794-460C-A8A5-40F2E19CEBD9}" srcOrd="0" destOrd="0" presId="urn:microsoft.com/office/officeart/2005/8/layout/process1"/>
    <dgm:cxn modelId="{6D9882F2-8B16-4633-BDA1-79BDE289D68B}" type="presOf" srcId="{B7EF1E4A-DB43-4D9B-8A71-54810B3EE915}" destId="{8C528E9A-B7DC-4C3D-966B-3BB1859F6C42}" srcOrd="0" destOrd="0" presId="urn:microsoft.com/office/officeart/2005/8/layout/process1"/>
    <dgm:cxn modelId="{A7DE92FB-9F90-4ED8-95F3-FD58DA77587A}" type="presOf" srcId="{C184D7EC-96D4-4D14-8572-0787C43953A1}" destId="{E62641DA-5578-433E-BB9B-43A6FFD1BD24}" srcOrd="1" destOrd="0" presId="urn:microsoft.com/office/officeart/2005/8/layout/process1"/>
    <dgm:cxn modelId="{D4CA108C-19C4-48F4-B888-E9B84B288A63}" type="presParOf" srcId="{8C528E9A-B7DC-4C3D-966B-3BB1859F6C42}" destId="{9AFCEEB5-36E9-4691-9773-678BDD9F8E3F}" srcOrd="0" destOrd="0" presId="urn:microsoft.com/office/officeart/2005/8/layout/process1"/>
    <dgm:cxn modelId="{F8329B53-3375-4E3E-9456-2B2731C3D007}" type="presParOf" srcId="{8C528E9A-B7DC-4C3D-966B-3BB1859F6C42}" destId="{7754377E-7723-4F84-BD9A-A8A685129B61}" srcOrd="1" destOrd="0" presId="urn:microsoft.com/office/officeart/2005/8/layout/process1"/>
    <dgm:cxn modelId="{5411428E-95ED-49E7-B963-251D04CE6F8C}" type="presParOf" srcId="{7754377E-7723-4F84-BD9A-A8A685129B61}" destId="{F31E62E3-2AA3-4450-9076-8FCFBE0EDE40}" srcOrd="0" destOrd="0" presId="urn:microsoft.com/office/officeart/2005/8/layout/process1"/>
    <dgm:cxn modelId="{403098FA-13EF-47E6-B015-ABAB41E22442}" type="presParOf" srcId="{8C528E9A-B7DC-4C3D-966B-3BB1859F6C42}" destId="{9F611062-8991-439E-BA78-450FDC934FF4}" srcOrd="2" destOrd="0" presId="urn:microsoft.com/office/officeart/2005/8/layout/process1"/>
    <dgm:cxn modelId="{93E780F8-434D-460A-BCB8-C54DAB414782}" type="presParOf" srcId="{8C528E9A-B7DC-4C3D-966B-3BB1859F6C42}" destId="{5E030F28-E2D7-4B5B-8E89-7D031063BB9F}" srcOrd="3" destOrd="0" presId="urn:microsoft.com/office/officeart/2005/8/layout/process1"/>
    <dgm:cxn modelId="{DE375AF2-62A7-4BF4-AB49-862BD7FE2DEA}" type="presParOf" srcId="{5E030F28-E2D7-4B5B-8E89-7D031063BB9F}" destId="{E62641DA-5578-433E-BB9B-43A6FFD1BD24}" srcOrd="0" destOrd="0" presId="urn:microsoft.com/office/officeart/2005/8/layout/process1"/>
    <dgm:cxn modelId="{CD8440D4-6F85-4D78-9F39-9351546658B7}" type="presParOf" srcId="{8C528E9A-B7DC-4C3D-966B-3BB1859F6C42}" destId="{E49448FD-F794-460C-A8A5-40F2E19CEBD9}" srcOrd="4" destOrd="0" presId="urn:microsoft.com/office/officeart/2005/8/layout/process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840C-C53B-49DA-AF8C-4415262BA571}">
      <dsp:nvSpPr>
        <dsp:cNvPr id="0" name=""/>
        <dsp:cNvSpPr/>
      </dsp:nvSpPr>
      <dsp:spPr>
        <a:xfrm>
          <a:off x="670103" y="0"/>
          <a:ext cx="7594510" cy="4037527"/>
        </a:xfrm>
        <a:prstGeom prst="rightArrow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6828AA1C-222C-42F8-8223-00955F052908}">
      <dsp:nvSpPr>
        <dsp:cNvPr id="0" name=""/>
        <dsp:cNvSpPr/>
      </dsp:nvSpPr>
      <dsp:spPr>
        <a:xfrm>
          <a:off x="302768" y="1211258"/>
          <a:ext cx="2680415" cy="1615010"/>
        </a:xfrm>
        <a:prstGeom prst="roundRect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u="sng" kern="1200" dirty="0"/>
            <a:t>Самоопределение ребенка </a:t>
          </a:r>
          <a:r>
            <a:rPr lang="ru-RU" sz="1600" kern="1200" dirty="0"/>
            <a:t>– потребность делать что-то важное, осуществление разнообразных выборов…</a:t>
          </a:r>
        </a:p>
      </dsp:txBody>
      <dsp:txXfrm>
        <a:off x="381606" y="1290096"/>
        <a:ext cx="2522739" cy="1457334"/>
      </dsp:txXfrm>
    </dsp:sp>
    <dsp:sp modelId="{8DF76F87-8C3B-4A68-8B0D-73A4609DE4C3}">
      <dsp:nvSpPr>
        <dsp:cNvPr id="0" name=""/>
        <dsp:cNvSpPr/>
      </dsp:nvSpPr>
      <dsp:spPr>
        <a:xfrm>
          <a:off x="3127151" y="1211258"/>
          <a:ext cx="2680415" cy="1615010"/>
        </a:xfrm>
        <a:prstGeom prst="roundRect">
          <a:avLst/>
        </a:prstGeom>
        <a:gradFill rotWithShape="1">
          <a:gsLst>
            <a:gs pos="0">
              <a:schemeClr val="accent1">
                <a:tint val="65000"/>
                <a:lumMod val="11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u="sng" kern="1200"/>
            <a:t>Самореализация ребенка </a:t>
          </a:r>
          <a:r>
            <a:rPr lang="ru-RU" sz="1600" kern="1200"/>
            <a:t>– опыт успешной творческой деятельности, переживание удовольствия…</a:t>
          </a:r>
        </a:p>
      </dsp:txBody>
      <dsp:txXfrm>
        <a:off x="3205989" y="1290096"/>
        <a:ext cx="2522739" cy="1457334"/>
      </dsp:txXfrm>
    </dsp:sp>
    <dsp:sp modelId="{87949A0F-CDA0-4090-A5FE-8D7167B664E6}">
      <dsp:nvSpPr>
        <dsp:cNvPr id="0" name=""/>
        <dsp:cNvSpPr/>
      </dsp:nvSpPr>
      <dsp:spPr>
        <a:xfrm>
          <a:off x="5951534" y="1211258"/>
          <a:ext cx="2680415" cy="1615010"/>
        </a:xfrm>
        <a:prstGeom prst="roundRect">
          <a:avLst/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u="sng" kern="1200" dirty="0"/>
            <a:t>Саморазвитие</a:t>
          </a:r>
          <a:r>
            <a:rPr lang="en-US" sz="1600" kern="1200" dirty="0"/>
            <a:t> – </a:t>
          </a:r>
          <a:r>
            <a:rPr lang="ru-RU" sz="1600" kern="1200" dirty="0"/>
            <a:t>способность к самостоятельному решению задач…</a:t>
          </a:r>
        </a:p>
      </dsp:txBody>
      <dsp:txXfrm>
        <a:off x="6030372" y="1290096"/>
        <a:ext cx="2522739" cy="1457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B613C-DC66-48BD-B30E-C07BE96DD400}">
      <dsp:nvSpPr>
        <dsp:cNvPr id="0" name=""/>
        <dsp:cNvSpPr/>
      </dsp:nvSpPr>
      <dsp:spPr>
        <a:xfrm>
          <a:off x="-6033390" y="-923798"/>
          <a:ext cx="7187120" cy="7187120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9D0C1-A27F-4337-A326-F3F5CE71EA2C}">
      <dsp:nvSpPr>
        <dsp:cNvPr id="0" name=""/>
        <dsp:cNvSpPr/>
      </dsp:nvSpPr>
      <dsp:spPr>
        <a:xfrm>
          <a:off x="355376" y="183303"/>
          <a:ext cx="8343979" cy="6041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72" tIns="55880" rIns="55880" bIns="558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200" kern="1200" dirty="0"/>
        </a:p>
        <a:p>
          <a:pPr marL="0" marR="0" lvl="0" indent="0" algn="l" defTabSz="914400" rtl="0" eaLnBrk="1" fontAlgn="auto" latinLnBrk="0" hangingPunct="1">
            <a:lnSpc>
              <a:spcPts val="18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/>
            <a:t>В культурной практике 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тема образовательной деятельности </a:t>
          </a:r>
          <a:r>
            <a:rPr lang="ru-RU" sz="1800" kern="1200" dirty="0"/>
            <a:t>раскладывается на задачи для решения 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(проблемы</a:t>
          </a:r>
          <a:r>
            <a:rPr lang="ru-RU" sz="1800" kern="1200" dirty="0"/>
            <a:t>).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.</a:t>
          </a:r>
        </a:p>
      </dsp:txBody>
      <dsp:txXfrm>
        <a:off x="355376" y="183303"/>
        <a:ext cx="8343979" cy="604119"/>
      </dsp:txXfrm>
    </dsp:sp>
    <dsp:sp modelId="{AD93E427-B5ED-41C9-9A19-1077C22BE335}">
      <dsp:nvSpPr>
        <dsp:cNvPr id="0" name=""/>
        <dsp:cNvSpPr/>
      </dsp:nvSpPr>
      <dsp:spPr>
        <a:xfrm>
          <a:off x="71282" y="182077"/>
          <a:ext cx="606569" cy="6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5930F-E11C-42D8-A1B2-15FA61B5B9BA}">
      <dsp:nvSpPr>
        <dsp:cNvPr id="0" name=""/>
        <dsp:cNvSpPr/>
      </dsp:nvSpPr>
      <dsp:spPr>
        <a:xfrm>
          <a:off x="814010" y="971045"/>
          <a:ext cx="7904536" cy="485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72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Практика мотивирована для детей (культурно-смысловые контексты).</a:t>
          </a:r>
        </a:p>
      </dsp:txBody>
      <dsp:txXfrm>
        <a:off x="814010" y="971045"/>
        <a:ext cx="7904536" cy="485255"/>
      </dsp:txXfrm>
    </dsp:sp>
    <dsp:sp modelId="{7509F260-0AF0-4E0A-8FEB-2FA416CA61D6}">
      <dsp:nvSpPr>
        <dsp:cNvPr id="0" name=""/>
        <dsp:cNvSpPr/>
      </dsp:nvSpPr>
      <dsp:spPr>
        <a:xfrm>
          <a:off x="505697" y="910279"/>
          <a:ext cx="606569" cy="6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E6554-401B-4EBD-B932-93BF2AFAD54D}">
      <dsp:nvSpPr>
        <dsp:cNvPr id="0" name=""/>
        <dsp:cNvSpPr/>
      </dsp:nvSpPr>
      <dsp:spPr>
        <a:xfrm>
          <a:off x="1054822" y="1698822"/>
          <a:ext cx="7663724" cy="485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72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Задачи для решения связаны с текущими (в зоне актуального развития) или перспективными (в зоне ближайшего развития) 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интересами дете</a:t>
          </a:r>
          <a:r>
            <a:rPr lang="ru-RU" sz="1600" kern="1200" dirty="0"/>
            <a:t>й.</a:t>
          </a:r>
        </a:p>
      </dsp:txBody>
      <dsp:txXfrm>
        <a:off x="1054822" y="1698822"/>
        <a:ext cx="7663724" cy="485255"/>
      </dsp:txXfrm>
    </dsp:sp>
    <dsp:sp modelId="{12C9379A-214C-4896-9B5D-399AB7FDC2A6}">
      <dsp:nvSpPr>
        <dsp:cNvPr id="0" name=""/>
        <dsp:cNvSpPr/>
      </dsp:nvSpPr>
      <dsp:spPr>
        <a:xfrm>
          <a:off x="748584" y="1625870"/>
          <a:ext cx="606569" cy="6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28C98-411E-4D30-AEF6-1E771A8C436D}">
      <dsp:nvSpPr>
        <dsp:cNvPr id="0" name=""/>
        <dsp:cNvSpPr/>
      </dsp:nvSpPr>
      <dsp:spPr>
        <a:xfrm>
          <a:off x="1131712" y="2427134"/>
          <a:ext cx="7586835" cy="485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72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Решение проблем 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опирается на опыт</a:t>
          </a:r>
          <a:r>
            <a:rPr lang="ru-RU" sz="1800" kern="1200" dirty="0"/>
            <a:t>, который уже есть у детей.</a:t>
          </a:r>
        </a:p>
      </dsp:txBody>
      <dsp:txXfrm>
        <a:off x="1131712" y="2427134"/>
        <a:ext cx="7586835" cy="485255"/>
      </dsp:txXfrm>
    </dsp:sp>
    <dsp:sp modelId="{3350A322-4EBE-4AC7-BC1F-230ECAF3539B}">
      <dsp:nvSpPr>
        <dsp:cNvPr id="0" name=""/>
        <dsp:cNvSpPr/>
      </dsp:nvSpPr>
      <dsp:spPr>
        <a:xfrm>
          <a:off x="828427" y="2366477"/>
          <a:ext cx="606569" cy="6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A0021-3A85-4E0D-8C4A-F56F4B5562D5}">
      <dsp:nvSpPr>
        <dsp:cNvPr id="0" name=""/>
        <dsp:cNvSpPr/>
      </dsp:nvSpPr>
      <dsp:spPr>
        <a:xfrm>
          <a:off x="1054822" y="3155445"/>
          <a:ext cx="7663724" cy="485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72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Решение проблем приводит к появлению 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нового опыта и его фиксации.</a:t>
          </a:r>
        </a:p>
      </dsp:txBody>
      <dsp:txXfrm>
        <a:off x="1054822" y="3155445"/>
        <a:ext cx="7663724" cy="485255"/>
      </dsp:txXfrm>
    </dsp:sp>
    <dsp:sp modelId="{95526B3F-4EE4-4390-9E45-7CDD8A471A05}">
      <dsp:nvSpPr>
        <dsp:cNvPr id="0" name=""/>
        <dsp:cNvSpPr/>
      </dsp:nvSpPr>
      <dsp:spPr>
        <a:xfrm>
          <a:off x="751538" y="3094788"/>
          <a:ext cx="606569" cy="6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7D4CE-A717-4C9C-83E1-65DBE81261AF}">
      <dsp:nvSpPr>
        <dsp:cNvPr id="0" name=""/>
        <dsp:cNvSpPr/>
      </dsp:nvSpPr>
      <dsp:spPr>
        <a:xfrm>
          <a:off x="814010" y="3883222"/>
          <a:ext cx="7904536" cy="485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72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Культурная практика реализуется посредством 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разных видов деятельности</a:t>
          </a:r>
          <a:r>
            <a:rPr lang="ru-RU" sz="1600" kern="1200" dirty="0"/>
            <a:t> и </a:t>
          </a:r>
          <a:r>
            <a:rPr lang="ru-RU" sz="1600" b="1" kern="1200" dirty="0"/>
            <a:t>взаимодействия </a:t>
          </a:r>
          <a:r>
            <a:rPr lang="ru-RU" sz="1600" kern="1200" dirty="0"/>
            <a:t>детей и взрослых.</a:t>
          </a:r>
        </a:p>
      </dsp:txBody>
      <dsp:txXfrm>
        <a:off x="814010" y="3883222"/>
        <a:ext cx="7904536" cy="485255"/>
      </dsp:txXfrm>
    </dsp:sp>
    <dsp:sp modelId="{015040DF-0054-495E-A51F-9B9D33E2449A}">
      <dsp:nvSpPr>
        <dsp:cNvPr id="0" name=""/>
        <dsp:cNvSpPr/>
      </dsp:nvSpPr>
      <dsp:spPr>
        <a:xfrm>
          <a:off x="510725" y="3822565"/>
          <a:ext cx="606569" cy="6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79814-7C90-4E97-929F-3078319B4639}">
      <dsp:nvSpPr>
        <dsp:cNvPr id="0" name=""/>
        <dsp:cNvSpPr/>
      </dsp:nvSpPr>
      <dsp:spPr>
        <a:xfrm>
          <a:off x="374567" y="4611533"/>
          <a:ext cx="8343979" cy="4852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172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культурной практике реализуется </a:t>
          </a:r>
          <a:r>
            <a:rPr lang="ru-RU" sz="1800" b="1" kern="1200" dirty="0"/>
            <a:t>творческий потенциал </a:t>
          </a:r>
          <a:r>
            <a:rPr lang="ru-RU" sz="1800" kern="1200" dirty="0"/>
            <a:t>участников.</a:t>
          </a:r>
        </a:p>
      </dsp:txBody>
      <dsp:txXfrm>
        <a:off x="374567" y="4611533"/>
        <a:ext cx="8343979" cy="485255"/>
      </dsp:txXfrm>
    </dsp:sp>
    <dsp:sp modelId="{FB852AC2-8665-44C9-B2CC-89CBBA0F9ED1}">
      <dsp:nvSpPr>
        <dsp:cNvPr id="0" name=""/>
        <dsp:cNvSpPr/>
      </dsp:nvSpPr>
      <dsp:spPr>
        <a:xfrm>
          <a:off x="82419" y="4517466"/>
          <a:ext cx="606569" cy="6065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D472E-AB83-4987-926F-B5451A6AE7C9}">
      <dsp:nvSpPr>
        <dsp:cNvPr id="0" name=""/>
        <dsp:cNvSpPr/>
      </dsp:nvSpPr>
      <dsp:spPr>
        <a:xfrm rot="10800000">
          <a:off x="1320097" y="572"/>
          <a:ext cx="4321070" cy="926832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07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Познавательно-исследовательские</a:t>
          </a:r>
        </a:p>
      </dsp:txBody>
      <dsp:txXfrm rot="10800000">
        <a:off x="1551805" y="572"/>
        <a:ext cx="4089362" cy="926832"/>
      </dsp:txXfrm>
    </dsp:sp>
    <dsp:sp modelId="{712BB27A-ADD3-4BF5-9571-A7C4739E2522}">
      <dsp:nvSpPr>
        <dsp:cNvPr id="0" name=""/>
        <dsp:cNvSpPr/>
      </dsp:nvSpPr>
      <dsp:spPr>
        <a:xfrm>
          <a:off x="856681" y="572"/>
          <a:ext cx="926832" cy="9268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C181E-A9AC-41E0-A4F3-0050448F4354}">
      <dsp:nvSpPr>
        <dsp:cNvPr id="0" name=""/>
        <dsp:cNvSpPr/>
      </dsp:nvSpPr>
      <dsp:spPr>
        <a:xfrm rot="10800000">
          <a:off x="1320097" y="1204070"/>
          <a:ext cx="4321070" cy="926832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07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Продуктивные</a:t>
          </a:r>
        </a:p>
      </dsp:txBody>
      <dsp:txXfrm rot="10800000">
        <a:off x="1551805" y="1204070"/>
        <a:ext cx="4089362" cy="926832"/>
      </dsp:txXfrm>
    </dsp:sp>
    <dsp:sp modelId="{4E976AD6-4776-4D3A-ACC6-58233AD30C9B}">
      <dsp:nvSpPr>
        <dsp:cNvPr id="0" name=""/>
        <dsp:cNvSpPr/>
      </dsp:nvSpPr>
      <dsp:spPr>
        <a:xfrm>
          <a:off x="856681" y="1204070"/>
          <a:ext cx="926832" cy="9268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EC99A-D3EB-4A0D-A834-74A53E375E98}">
      <dsp:nvSpPr>
        <dsp:cNvPr id="0" name=""/>
        <dsp:cNvSpPr/>
      </dsp:nvSpPr>
      <dsp:spPr>
        <a:xfrm rot="10800000">
          <a:off x="1320097" y="2407569"/>
          <a:ext cx="4321070" cy="926832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07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Игровые</a:t>
          </a:r>
        </a:p>
      </dsp:txBody>
      <dsp:txXfrm rot="10800000">
        <a:off x="1551805" y="2407569"/>
        <a:ext cx="4089362" cy="926832"/>
      </dsp:txXfrm>
    </dsp:sp>
    <dsp:sp modelId="{06CD504B-0482-477D-A62F-5CCAEECA0219}">
      <dsp:nvSpPr>
        <dsp:cNvPr id="0" name=""/>
        <dsp:cNvSpPr/>
      </dsp:nvSpPr>
      <dsp:spPr>
        <a:xfrm>
          <a:off x="856681" y="2407569"/>
          <a:ext cx="926832" cy="92683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E75DB-4CEA-4771-B772-D5BB1C192AE3}">
      <dsp:nvSpPr>
        <dsp:cNvPr id="0" name=""/>
        <dsp:cNvSpPr/>
      </dsp:nvSpPr>
      <dsp:spPr>
        <a:xfrm rot="10800000">
          <a:off x="1320097" y="3611067"/>
          <a:ext cx="4321070" cy="926832"/>
        </a:xfrm>
        <a:prstGeom prst="homePlat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707" tIns="95250" rIns="17780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Социально-ориентированные</a:t>
          </a:r>
        </a:p>
      </dsp:txBody>
      <dsp:txXfrm rot="10800000">
        <a:off x="1551805" y="3611067"/>
        <a:ext cx="4089362" cy="926832"/>
      </dsp:txXfrm>
    </dsp:sp>
    <dsp:sp modelId="{A3FC35FB-6382-41C0-8172-73819AD1BE1A}">
      <dsp:nvSpPr>
        <dsp:cNvPr id="0" name=""/>
        <dsp:cNvSpPr/>
      </dsp:nvSpPr>
      <dsp:spPr>
        <a:xfrm>
          <a:off x="856681" y="3611067"/>
          <a:ext cx="926832" cy="92683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3EDAA-4175-4A55-95DA-443CA45AAFDE}">
      <dsp:nvSpPr>
        <dsp:cNvPr id="0" name=""/>
        <dsp:cNvSpPr/>
      </dsp:nvSpPr>
      <dsp:spPr>
        <a:xfrm>
          <a:off x="1955" y="0"/>
          <a:ext cx="2049744" cy="46979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Назначение, функция объекта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1" kern="1200" dirty="0"/>
            <a:t>(зачем, для чего, кому необходимо?)</a:t>
          </a:r>
        </a:p>
      </dsp:txBody>
      <dsp:txXfrm>
        <a:off x="1955" y="1879184"/>
        <a:ext cx="2049744" cy="1879184"/>
      </dsp:txXfrm>
    </dsp:sp>
    <dsp:sp modelId="{2995737E-4356-49B2-87D3-F9B57D344DC5}">
      <dsp:nvSpPr>
        <dsp:cNvPr id="0" name=""/>
        <dsp:cNvSpPr/>
      </dsp:nvSpPr>
      <dsp:spPr>
        <a:xfrm>
          <a:off x="337692" y="154745"/>
          <a:ext cx="1228993" cy="1352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86649-CBB4-43FA-BE0A-97B233BAC03C}">
      <dsp:nvSpPr>
        <dsp:cNvPr id="0" name=""/>
        <dsp:cNvSpPr/>
      </dsp:nvSpPr>
      <dsp:spPr>
        <a:xfrm>
          <a:off x="2113192" y="0"/>
          <a:ext cx="2049744" cy="46979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Установление объекта </a:t>
          </a:r>
          <a:r>
            <a:rPr lang="ru-RU" sz="1800" i="1" kern="1200" dirty="0"/>
            <a:t>(что это?)</a:t>
          </a:r>
          <a:r>
            <a:rPr lang="ru-RU" sz="1800" kern="1200" dirty="0"/>
            <a:t>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Выдвижение версий по поводу объекта </a:t>
          </a:r>
          <a:r>
            <a:rPr lang="ru-RU" sz="1800" i="1" kern="1200" dirty="0"/>
            <a:t>(это –то?)</a:t>
          </a:r>
        </a:p>
      </dsp:txBody>
      <dsp:txXfrm>
        <a:off x="2113192" y="1879184"/>
        <a:ext cx="2049744" cy="1879184"/>
      </dsp:txXfrm>
    </dsp:sp>
    <dsp:sp modelId="{DE674889-D74C-4A5F-A0C0-96E4AB23C00E}">
      <dsp:nvSpPr>
        <dsp:cNvPr id="0" name=""/>
        <dsp:cNvSpPr/>
      </dsp:nvSpPr>
      <dsp:spPr>
        <a:xfrm>
          <a:off x="2589860" y="173416"/>
          <a:ext cx="1167996" cy="125882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4C4EC-1552-4AB5-9235-8E5C4F1C2BEB}">
      <dsp:nvSpPr>
        <dsp:cNvPr id="0" name=""/>
        <dsp:cNvSpPr/>
      </dsp:nvSpPr>
      <dsp:spPr>
        <a:xfrm>
          <a:off x="4224429" y="0"/>
          <a:ext cx="2049744" cy="46979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Выявление характеристик объекта </a:t>
          </a:r>
          <a:r>
            <a:rPr lang="ru-RU" sz="1800" i="1" kern="1200" dirty="0"/>
            <a:t>(что, сколько, где?), </a:t>
          </a:r>
          <a:r>
            <a:rPr lang="ru-RU" sz="1800" kern="1200" dirty="0"/>
            <a:t>предположений (</a:t>
          </a:r>
          <a:r>
            <a:rPr lang="ru-RU" sz="1800" i="1" kern="1200" dirty="0"/>
            <a:t>это так? – такой формы, строения)</a:t>
          </a:r>
          <a:endParaRPr lang="ru-RU" sz="2000" i="1" kern="1200" dirty="0"/>
        </a:p>
      </dsp:txBody>
      <dsp:txXfrm>
        <a:off x="4224429" y="1879184"/>
        <a:ext cx="2049744" cy="1879184"/>
      </dsp:txXfrm>
    </dsp:sp>
    <dsp:sp modelId="{36E5F9A2-057B-4D54-8D9C-7B6AF5403860}">
      <dsp:nvSpPr>
        <dsp:cNvPr id="0" name=""/>
        <dsp:cNvSpPr/>
      </dsp:nvSpPr>
      <dsp:spPr>
        <a:xfrm>
          <a:off x="4677161" y="154768"/>
          <a:ext cx="1088305" cy="11841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B2942-B1F2-4512-94F9-90CFFC6C5791}">
      <dsp:nvSpPr>
        <dsp:cNvPr id="0" name=""/>
        <dsp:cNvSpPr/>
      </dsp:nvSpPr>
      <dsp:spPr>
        <a:xfrm>
          <a:off x="6335665" y="0"/>
          <a:ext cx="2049744" cy="46979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Установление взаимосвязи с другими объектами, строения, частей </a:t>
          </a:r>
          <a:r>
            <a:rPr lang="ru-RU" sz="1600" i="1" kern="1200" dirty="0"/>
            <a:t>(почему? как? с чем связан?)</a:t>
          </a:r>
        </a:p>
      </dsp:txBody>
      <dsp:txXfrm>
        <a:off x="6335665" y="1879184"/>
        <a:ext cx="2049744" cy="1879184"/>
      </dsp:txXfrm>
    </dsp:sp>
    <dsp:sp modelId="{D924A819-A97F-4DED-B038-559130F8E8D8}">
      <dsp:nvSpPr>
        <dsp:cNvPr id="0" name=""/>
        <dsp:cNvSpPr/>
      </dsp:nvSpPr>
      <dsp:spPr>
        <a:xfrm>
          <a:off x="6762921" y="192079"/>
          <a:ext cx="1139258" cy="124017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3F6FC-34A2-4101-AB2F-86127EFA21ED}">
      <dsp:nvSpPr>
        <dsp:cNvPr id="0" name=""/>
        <dsp:cNvSpPr/>
      </dsp:nvSpPr>
      <dsp:spPr>
        <a:xfrm>
          <a:off x="439742" y="3593247"/>
          <a:ext cx="7716376" cy="1104714"/>
        </a:xfrm>
        <a:prstGeom prst="leftRight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CEEB5-36E9-4691-9773-678BDD9F8E3F}">
      <dsp:nvSpPr>
        <dsp:cNvPr id="0" name=""/>
        <dsp:cNvSpPr/>
      </dsp:nvSpPr>
      <dsp:spPr>
        <a:xfrm>
          <a:off x="50360" y="268556"/>
          <a:ext cx="2222880" cy="20778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Культурные практики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(мотивация)</a:t>
          </a:r>
        </a:p>
      </dsp:txBody>
      <dsp:txXfrm>
        <a:off x="111217" y="329413"/>
        <a:ext cx="2101166" cy="1956097"/>
      </dsp:txXfrm>
    </dsp:sp>
    <dsp:sp modelId="{7754377E-7723-4F84-BD9A-A8A685129B61}">
      <dsp:nvSpPr>
        <dsp:cNvPr id="0" name=""/>
        <dsp:cNvSpPr/>
      </dsp:nvSpPr>
      <dsp:spPr>
        <a:xfrm rot="21322915">
          <a:off x="2507913" y="902863"/>
          <a:ext cx="500854" cy="55127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2508157" y="1019167"/>
        <a:ext cx="350598" cy="330764"/>
      </dsp:txXfrm>
    </dsp:sp>
    <dsp:sp modelId="{9F611062-8991-439E-BA78-450FDC934FF4}">
      <dsp:nvSpPr>
        <dsp:cNvPr id="0" name=""/>
        <dsp:cNvSpPr/>
      </dsp:nvSpPr>
      <dsp:spPr>
        <a:xfrm>
          <a:off x="3215182" y="0"/>
          <a:ext cx="2542663" cy="20778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НОД</a:t>
          </a:r>
          <a:endParaRPr lang="ru-RU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(освоение культурных средств деятельности)</a:t>
          </a:r>
        </a:p>
      </dsp:txBody>
      <dsp:txXfrm>
        <a:off x="3276039" y="60857"/>
        <a:ext cx="2420949" cy="1956097"/>
      </dsp:txXfrm>
    </dsp:sp>
    <dsp:sp modelId="{5E030F28-E2D7-4B5B-8E89-7D031063BB9F}">
      <dsp:nvSpPr>
        <dsp:cNvPr id="0" name=""/>
        <dsp:cNvSpPr/>
      </dsp:nvSpPr>
      <dsp:spPr>
        <a:xfrm rot="289436">
          <a:off x="5956954" y="905305"/>
          <a:ext cx="425211" cy="55127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5957180" y="1010196"/>
        <a:ext cx="297648" cy="330764"/>
      </dsp:txXfrm>
    </dsp:sp>
    <dsp:sp modelId="{E49448FD-F794-460C-A8A5-40F2E19CEBD9}">
      <dsp:nvSpPr>
        <dsp:cNvPr id="0" name=""/>
        <dsp:cNvSpPr/>
      </dsp:nvSpPr>
      <dsp:spPr>
        <a:xfrm>
          <a:off x="6557290" y="268556"/>
          <a:ext cx="2222880" cy="20778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Культурные практики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(реализация мотива)</a:t>
          </a:r>
        </a:p>
      </dsp:txBody>
      <dsp:txXfrm>
        <a:off x="6618147" y="329413"/>
        <a:ext cx="2101166" cy="1956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58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6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96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77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323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9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0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DC129C2-9E25-4EDA-A96C-5E5708E3E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796184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1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6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74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3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CCBE4-7183-43FE-BF8A-3AA0130182FD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14D9B5-FF6D-4C50-A0E9-A24D30A17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2F02B-96BE-473E-A152-E18FEE962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367" y="1156996"/>
            <a:ext cx="5930947" cy="2893840"/>
          </a:xfrm>
        </p:spPr>
        <p:txBody>
          <a:bodyPr>
            <a:normAutofit/>
          </a:bodyPr>
          <a:lstStyle/>
          <a:p>
            <a:r>
              <a:rPr lang="ru-RU" sz="8000" dirty="0"/>
              <a:t>Культурные практики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47D8D2-9D3E-4245-9D94-D343843B4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Лекция 4</a:t>
            </a:r>
          </a:p>
        </p:txBody>
      </p:sp>
    </p:spTree>
    <p:extLst>
      <p:ext uri="{BB962C8B-B14F-4D97-AF65-F5344CB8AC3E}">
        <p14:creationId xmlns:p14="http://schemas.microsoft.com/office/powerpoint/2010/main" val="375387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642423"/>
            <a:ext cx="6347713" cy="132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/>
              <a:t>Откуда берутся проблемы для решения </a:t>
            </a:r>
            <a:br>
              <a:rPr lang="ru-RU" sz="2700" dirty="0"/>
            </a:br>
            <a:r>
              <a:rPr lang="ru-RU" sz="2700" dirty="0"/>
              <a:t>в культурных практиках?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338" y="2057401"/>
            <a:ext cx="8713033" cy="381405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211392" y="2209532"/>
            <a:ext cx="598868" cy="2240924"/>
          </a:xfrm>
          <a:prstGeom prst="rightBrac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22761" y="2074303"/>
            <a:ext cx="3776730" cy="22119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«…сам ребенок становится </a:t>
            </a:r>
            <a:r>
              <a:rPr lang="ru-RU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активным в выборе содержания своего образования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становится субъектом образования»</a:t>
            </a:r>
          </a:p>
          <a:p>
            <a:pPr algn="r"/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5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ФГОС</a:t>
            </a:r>
            <a:r>
              <a:rPr lang="ru-RU" sz="15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0457" y="2074304"/>
            <a:ext cx="3844344" cy="25017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/>
              <a:t>Вопросы детей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/>
              <a:t>Детские догадки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/>
              <a:t>Детские разговоры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/>
              <a:t>Обсуждения во время сбора группы в круг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2100" dirty="0"/>
              <a:t>Случайные замечания, происшествия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773" y="4798185"/>
            <a:ext cx="8676409" cy="111943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57175" indent="-2571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sz="2100" dirty="0">
                <a:solidFill>
                  <a:prstClr val="black"/>
                </a:solidFill>
              </a:rPr>
              <a:t>Вопросы и проблемы, которые ставятся взрослыми: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100" dirty="0">
                <a:solidFill>
                  <a:prstClr val="black"/>
                </a:solidFill>
              </a:rPr>
              <a:t>как нарисовать…, сделать…, узнать…, что на что влияет?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ru-RU" sz="2100" dirty="0">
                <a:solidFill>
                  <a:prstClr val="black"/>
                </a:solidFill>
              </a:rPr>
              <a:t>что, во что превращается? что, чем может быть?...</a:t>
            </a:r>
          </a:p>
        </p:txBody>
      </p:sp>
    </p:spTree>
    <p:extLst>
      <p:ext uri="{BB962C8B-B14F-4D97-AF65-F5344CB8AC3E}">
        <p14:creationId xmlns:p14="http://schemas.microsoft.com/office/powerpoint/2010/main" val="25987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321" y="1053569"/>
            <a:ext cx="8242479" cy="8951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Виды культурных практик по направленности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554601"/>
              </p:ext>
            </p:extLst>
          </p:nvPr>
        </p:nvGraphicFramePr>
        <p:xfrm>
          <a:off x="164207" y="2151577"/>
          <a:ext cx="6497850" cy="453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авая фигурная скобка 5"/>
          <p:cNvSpPr/>
          <p:nvPr/>
        </p:nvSpPr>
        <p:spPr>
          <a:xfrm>
            <a:off x="6133564" y="2170896"/>
            <a:ext cx="309092" cy="4519153"/>
          </a:xfrm>
          <a:prstGeom prst="rightBrac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6549565" y="3971662"/>
            <a:ext cx="2594435" cy="9176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>
                <a:solidFill>
                  <a:schemeClr val="tx1"/>
                </a:solidFill>
              </a:rPr>
              <a:t>Коммуникативные</a:t>
            </a:r>
          </a:p>
        </p:txBody>
      </p:sp>
    </p:spTree>
    <p:extLst>
      <p:ext uri="{BB962C8B-B14F-4D97-AF65-F5344CB8AC3E}">
        <p14:creationId xmlns:p14="http://schemas.microsoft.com/office/powerpoint/2010/main" val="268111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03" y="1021024"/>
            <a:ext cx="8577618" cy="83933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/>
              <a:t>Какие задачи и содержание реализуют непрерывная образовательная деятельность и культурные практики?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8159" y="2095785"/>
            <a:ext cx="2784143" cy="6243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 err="1"/>
              <a:t>НОД</a:t>
            </a:r>
            <a:endParaRPr lang="ru-RU" sz="21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569" y="2117962"/>
            <a:ext cx="2784143" cy="6243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/>
              <a:t>Культурная практика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0337" y="3049423"/>
            <a:ext cx="2784143" cy="704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Инвариантное содержание образовательных областей – «минимум»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73807" y="3010185"/>
            <a:ext cx="2767084" cy="764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Содержание, которое определяется на основе интересов и выбора детей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0573" y="4052531"/>
            <a:ext cx="2784143" cy="6243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Базовые знания и умения, интересы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56747" y="4064473"/>
            <a:ext cx="2761965" cy="10099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Развитие самостоятельности, интересов, творчества, инициативы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3572302" y="2341444"/>
            <a:ext cx="1770797" cy="204717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594480" y="3305317"/>
            <a:ext cx="1770797" cy="204717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596186" y="4258954"/>
            <a:ext cx="1770797" cy="204717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2834" y="5565728"/>
            <a:ext cx="6438331" cy="6550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dirty="0"/>
              <a:t>Инновационный способ проектирования содержания образовательной деятельности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6630686" y="5151176"/>
            <a:ext cx="317312" cy="33778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трелка вниз 14"/>
          <p:cNvSpPr/>
          <p:nvPr/>
        </p:nvSpPr>
        <p:spPr>
          <a:xfrm>
            <a:off x="1987456" y="4687154"/>
            <a:ext cx="336076" cy="80180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 вниз 15"/>
          <p:cNvSpPr/>
          <p:nvPr/>
        </p:nvSpPr>
        <p:spPr>
          <a:xfrm>
            <a:off x="2040341" y="3743752"/>
            <a:ext cx="242248" cy="30025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трелка вниз 16"/>
          <p:cNvSpPr/>
          <p:nvPr/>
        </p:nvSpPr>
        <p:spPr>
          <a:xfrm>
            <a:off x="2026693" y="2720170"/>
            <a:ext cx="266132" cy="31731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 вниз 17"/>
          <p:cNvSpPr/>
          <p:nvPr/>
        </p:nvSpPr>
        <p:spPr>
          <a:xfrm>
            <a:off x="6673756" y="3784695"/>
            <a:ext cx="255895" cy="29683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Стрелка вниз 18"/>
          <p:cNvSpPr/>
          <p:nvPr/>
        </p:nvSpPr>
        <p:spPr>
          <a:xfrm>
            <a:off x="6682286" y="2750878"/>
            <a:ext cx="247364" cy="26442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4446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244" y="1760721"/>
            <a:ext cx="6935273" cy="38415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936" y="186612"/>
            <a:ext cx="8099184" cy="15361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tx1"/>
                </a:solidFill>
              </a:rPr>
              <a:t>Методические рекомендации по работе с Примерной основной образовательной программой дошкольного образования и Федеральным государственным образовательным стандартом дошкольного образования. – М. </a:t>
            </a:r>
            <a:r>
              <a:rPr lang="ru-RU" sz="1500" b="1" dirty="0" err="1">
                <a:solidFill>
                  <a:schemeClr val="tx1"/>
                </a:solidFill>
              </a:rPr>
              <a:t>ФИРО</a:t>
            </a:r>
            <a:r>
              <a:rPr lang="ru-RU" sz="1500" b="1" dirty="0">
                <a:solidFill>
                  <a:schemeClr val="tx1"/>
                </a:solidFill>
              </a:rPr>
              <a:t>, 2016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473" y="5739281"/>
            <a:ext cx="8905009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dirty="0"/>
              <a:t>Сокращение количества НОД!</a:t>
            </a:r>
          </a:p>
        </p:txBody>
      </p:sp>
    </p:spTree>
    <p:extLst>
      <p:ext uri="{BB962C8B-B14F-4D97-AF65-F5344CB8AC3E}">
        <p14:creationId xmlns:p14="http://schemas.microsoft.com/office/powerpoint/2010/main" val="140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7047" y="229208"/>
            <a:ext cx="7731923" cy="1275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/>
              <a:t>Алгоритм проектирования </a:t>
            </a:r>
          </a:p>
          <a:p>
            <a:pPr algn="ctr"/>
            <a:r>
              <a:rPr lang="ru-RU" sz="3000" dirty="0"/>
              <a:t>культурной практики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6615" y="5001028"/>
            <a:ext cx="5100034" cy="83068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/>
              <a:t>Помним про культурно-смысловые контексты!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048" y="1707503"/>
            <a:ext cx="6750725" cy="30617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00" dirty="0"/>
              <a:t>То, что дети выучивают, не следует автоматически из того, что им преподают; это, скорее, в значительной степени вытекает из их собственной деятельности как следствие их активности и ресурсов взрослых.</a:t>
            </a:r>
          </a:p>
          <a:p>
            <a:pPr algn="r"/>
            <a:endParaRPr lang="ru-RU" i="1" dirty="0"/>
          </a:p>
          <a:p>
            <a:pPr algn="r"/>
            <a:r>
              <a:rPr lang="ru-RU" i="1" dirty="0"/>
              <a:t>Л. </a:t>
            </a:r>
            <a:r>
              <a:rPr lang="ru-RU" i="1" dirty="0" err="1"/>
              <a:t>Малагуцци</a:t>
            </a:r>
            <a:r>
              <a:rPr lang="ru-RU" i="1" dirty="0"/>
              <a:t>, итальянский педагог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843" y="2832702"/>
            <a:ext cx="1673497" cy="16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34" y="245706"/>
            <a:ext cx="6347713" cy="1320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1800" dirty="0"/>
              <a:t>- В основе культурной практики – </a:t>
            </a:r>
            <a:r>
              <a:rPr lang="ru-RU" sz="1800" b="1" dirty="0"/>
              <a:t>проблема</a:t>
            </a:r>
            <a:r>
              <a:rPr lang="ru-RU" sz="1800" dirty="0"/>
              <a:t>, сформулированная </a:t>
            </a:r>
            <a:r>
              <a:rPr lang="ru-RU" sz="1800" b="1" dirty="0"/>
              <a:t>как вопрос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/>
              <a:t>- Вопрос побуждает не к прямому ответу, а к поиску - </a:t>
            </a:r>
            <a:r>
              <a:rPr lang="ru-RU" sz="1800" b="1" dirty="0"/>
              <a:t>к деятельности.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228443"/>
              </p:ext>
            </p:extLst>
          </p:nvPr>
        </p:nvGraphicFramePr>
        <p:xfrm>
          <a:off x="299434" y="2057401"/>
          <a:ext cx="8387366" cy="4697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50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260228"/>
              </p:ext>
            </p:extLst>
          </p:nvPr>
        </p:nvGraphicFramePr>
        <p:xfrm>
          <a:off x="186612" y="1349869"/>
          <a:ext cx="8537510" cy="49993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33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7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ru-RU" sz="1400" b="0" dirty="0"/>
                        <a:t>Тема образовательной деятельности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Реальный</a:t>
                      </a:r>
                      <a:r>
                        <a:rPr lang="ru-RU" sz="1400" b="0" baseline="0" dirty="0"/>
                        <a:t> и возможный круг детских интересов по теме - проблемы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r>
                        <a:rPr lang="ru-RU" sz="1400" dirty="0"/>
                        <a:t>Пример: «Осень»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b="0" i="1" dirty="0"/>
                        <a:t>Текущие интересы детей:</a:t>
                      </a:r>
                    </a:p>
                    <a:p>
                      <a:r>
                        <a:rPr lang="ru-RU" sz="1400" b="1" dirty="0"/>
                        <a:t>Почему осенние  листики не тонут в воде? </a:t>
                      </a:r>
                    </a:p>
                    <a:p>
                      <a:r>
                        <a:rPr lang="ru-RU" sz="1400" dirty="0"/>
                        <a:t>Почему осенью я замерзаю?</a:t>
                      </a:r>
                    </a:p>
                    <a:p>
                      <a:r>
                        <a:rPr lang="ru-RU" sz="1400" dirty="0"/>
                        <a:t>А разве у огурчика бывает хвостик?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r>
                        <a:rPr lang="ru-RU" sz="1400" dirty="0"/>
                        <a:t>Предполагаемы результат решения проблемы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Ребенок устанавливает  элементарные причинно-следственные связи</a:t>
                      </a:r>
                      <a:r>
                        <a:rPr lang="ru-RU" sz="1400" baseline="0" dirty="0"/>
                        <a:t> между строением объекта и его свойствами. Проявляет интерес к экспериментированию и коллекционированию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110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Способ решения проблемы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dirty="0"/>
                        <a:t>Организация экспериментирования с листиками, вырезанными</a:t>
                      </a:r>
                      <a:r>
                        <a:rPr lang="ru-RU" sz="1400" baseline="0" dirty="0"/>
                        <a:t> из разных видов бумаги и ткани – тонут или нет?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aseline="0" dirty="0"/>
                        <a:t>Организация элементарного опыта – рассматривание разных объектов в микроскоп, формулирование предположения о том, что защищает лист от воды.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aseline="0" dirty="0"/>
                        <a:t>Экспериментирование с закрашиванием поверхности материалов восковыми мелками – формулирование вывода.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756">
                <a:tc>
                  <a:txBody>
                    <a:bodyPr/>
                    <a:lstStyle/>
                    <a:p>
                      <a:r>
                        <a:rPr lang="ru-RU" sz="1400" dirty="0"/>
                        <a:t>Культурно-смысловой контекст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aseline="0" dirty="0"/>
                        <a:t>Составление коллекции предметов и материалов, у которых есть защита от воды.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2791495" y="1552710"/>
            <a:ext cx="946598" cy="270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трелка вправо 8"/>
          <p:cNvSpPr/>
          <p:nvPr/>
        </p:nvSpPr>
        <p:spPr>
          <a:xfrm>
            <a:off x="2751249" y="3086905"/>
            <a:ext cx="946598" cy="270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трелка вправо 9"/>
          <p:cNvSpPr/>
          <p:nvPr/>
        </p:nvSpPr>
        <p:spPr>
          <a:xfrm>
            <a:off x="2778616" y="4147803"/>
            <a:ext cx="946598" cy="270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Стрелка вправо 10"/>
          <p:cNvSpPr/>
          <p:nvPr/>
        </p:nvSpPr>
        <p:spPr>
          <a:xfrm>
            <a:off x="2844621" y="5334268"/>
            <a:ext cx="946598" cy="270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Стрелка вправо 11"/>
          <p:cNvSpPr/>
          <p:nvPr/>
        </p:nvSpPr>
        <p:spPr>
          <a:xfrm>
            <a:off x="2778616" y="2273926"/>
            <a:ext cx="946598" cy="270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3708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96592" y="1709304"/>
          <a:ext cx="8954036" cy="44406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3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0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1580">
                <a:tc>
                  <a:txBody>
                    <a:bodyPr/>
                    <a:lstStyle/>
                    <a:p>
                      <a:r>
                        <a:rPr lang="ru-RU" sz="1500" b="0" dirty="0"/>
                        <a:t>Формулирование перспективной (в зоне</a:t>
                      </a:r>
                      <a:r>
                        <a:rPr lang="ru-RU" sz="1500" b="0" baseline="0" dirty="0"/>
                        <a:t> ближайшего развития ребенка</a:t>
                      </a:r>
                      <a:r>
                        <a:rPr lang="ru-RU" sz="1500" b="0" dirty="0"/>
                        <a:t>) проблемы по теме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b="0" i="1" baseline="0" dirty="0"/>
                        <a:t>Перспективный интерес (проблема, поставленная взрослым):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b="0" baseline="0" dirty="0"/>
                        <a:t>Как нарисовать рисунок листочка (сетку)? Бывают ли у листьев одинаковые рисунки?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Предполагаемый результат решения проблемы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baseline="0" dirty="0"/>
                        <a:t>Ребенок способен всматриваться в объекты окружающего мира, находить различия. Изображает результаты сравнения, используя конец кисти. Придумывает собственный вариант рисунка на осеннем листике.</a:t>
                      </a:r>
                      <a:endParaRPr lang="ru-RU" sz="1500" b="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85">
                <a:tc>
                  <a:txBody>
                    <a:bodyPr/>
                    <a:lstStyle/>
                    <a:p>
                      <a:r>
                        <a:rPr lang="ru-RU" sz="1500" dirty="0"/>
                        <a:t>Культурно-смысловой контекст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Украшение силуэта волшебницы-осени при помощи волшебных листьев,</a:t>
                      </a:r>
                      <a:r>
                        <a:rPr lang="ru-RU" sz="1500" baseline="0" dirty="0"/>
                        <a:t> нарисованных детьми.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Формулирование перспективной (в зоне ближайшего развития ребенка) проблемы по теме</a:t>
                      </a:r>
                    </a:p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ru-RU" sz="1500" baseline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baseline="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791495" y="1939076"/>
            <a:ext cx="946598" cy="270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Стрелка вправо 3"/>
          <p:cNvSpPr/>
          <p:nvPr/>
        </p:nvSpPr>
        <p:spPr>
          <a:xfrm>
            <a:off x="2836597" y="2853344"/>
            <a:ext cx="946598" cy="270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Стрелка вправо 4"/>
          <p:cNvSpPr/>
          <p:nvPr/>
        </p:nvSpPr>
        <p:spPr>
          <a:xfrm>
            <a:off x="2867132" y="3703164"/>
            <a:ext cx="946598" cy="270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Стрелка вправо 5"/>
          <p:cNvSpPr/>
          <p:nvPr/>
        </p:nvSpPr>
        <p:spPr>
          <a:xfrm>
            <a:off x="2858910" y="4549270"/>
            <a:ext cx="946598" cy="270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29" y="4614660"/>
            <a:ext cx="1308289" cy="13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83" y="289864"/>
            <a:ext cx="7088079" cy="6805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/>
              <a:t>Технология организации культурных практик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947" y="2057401"/>
            <a:ext cx="8397026" cy="3754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1 шаг.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проблемы и создание 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проблемной ситуации («знание о незнании») в виде:</a:t>
            </a:r>
          </a:p>
          <a:p>
            <a:r>
              <a:rPr lang="ru-RU" dirty="0"/>
              <a:t>Проблемного вопроса ребенка или взрослого</a:t>
            </a:r>
          </a:p>
          <a:p>
            <a:r>
              <a:rPr lang="ru-RU" dirty="0"/>
              <a:t>Задания</a:t>
            </a:r>
          </a:p>
          <a:p>
            <a:r>
              <a:rPr lang="ru-RU" dirty="0"/>
              <a:t>Демонстрации опыта</a:t>
            </a:r>
          </a:p>
          <a:p>
            <a:r>
              <a:rPr lang="ru-RU" dirty="0"/>
              <a:t>Рассказа о каком-либо необычном факте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4553" y="2998523"/>
            <a:ext cx="6761408" cy="5602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основе лежит поисково-исследовательская технология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2980" y="1547519"/>
            <a:ext cx="6447453" cy="8971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Культурная практика – решение проблем, возникающих в образовательной деятельности ребенка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187244" y="2519840"/>
            <a:ext cx="396026" cy="43466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54014" y="4566366"/>
            <a:ext cx="3313090" cy="1303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350" dirty="0"/>
              <a:t>«</a:t>
            </a:r>
            <a:r>
              <a:rPr lang="ru-RU" dirty="0">
                <a:latin typeface="Georgia" panose="02040502050405020303" pitchFamily="18" charset="0"/>
              </a:rPr>
              <a:t>Глаз дремлет, пока разум не разбудит его вопросом».</a:t>
            </a:r>
          </a:p>
          <a:p>
            <a:pPr algn="r"/>
            <a:r>
              <a:rPr lang="ru-RU" dirty="0"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sz="1350" i="1" dirty="0">
                <a:latin typeface="Georgia" panose="02040502050405020303" pitchFamily="18" charset="0"/>
              </a:rPr>
              <a:t>Л. </a:t>
            </a:r>
            <a:r>
              <a:rPr lang="ru-RU" sz="1350" i="1" dirty="0" err="1">
                <a:latin typeface="Georgia" panose="02040502050405020303" pitchFamily="18" charset="0"/>
              </a:rPr>
              <a:t>Малагуцци</a:t>
            </a:r>
            <a:r>
              <a:rPr lang="ru-RU" sz="1350" i="1" dirty="0">
                <a:latin typeface="Georgia" panose="02040502050405020303" pitchFamily="18" charset="0"/>
              </a:rPr>
              <a:t>, итальянский педагог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835515" y="3645421"/>
            <a:ext cx="460947" cy="87692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1060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9224" y="753996"/>
            <a:ext cx="8229600" cy="8572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/>
              <a:t>Технология организации культурных практик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138" y="1786946"/>
            <a:ext cx="6674477" cy="33493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2 шаг.</a:t>
            </a:r>
            <a:r>
              <a:rPr lang="ru-RU" dirty="0"/>
              <a:t>  </a:t>
            </a:r>
            <a:r>
              <a:rPr lang="ru-RU" i="1" dirty="0"/>
              <a:t>Выдвижение гипотез на основе привлечения имеющегося у детей опыта:</a:t>
            </a:r>
          </a:p>
          <a:p>
            <a:pPr marL="0" indent="0">
              <a:buNone/>
            </a:pPr>
            <a:r>
              <a:rPr lang="ru-RU" b="1" i="1" dirty="0"/>
              <a:t>3 шаг</a:t>
            </a:r>
            <a:r>
              <a:rPr lang="ru-RU" i="1" dirty="0"/>
              <a:t>. Решение проблемы.</a:t>
            </a:r>
          </a:p>
          <a:p>
            <a:r>
              <a:rPr lang="ru-RU" dirty="0"/>
              <a:t>Использование аналогий</a:t>
            </a:r>
          </a:p>
          <a:p>
            <a:r>
              <a:rPr lang="ru-RU" dirty="0"/>
              <a:t>Сообщение детям дополнительной информации</a:t>
            </a:r>
          </a:p>
          <a:p>
            <a:r>
              <a:rPr lang="ru-RU" dirty="0"/>
              <a:t>Организация деятельности (опыт, эксперимент, пробующие действия) и оценка результатов деятельности (что получилось?)</a:t>
            </a:r>
          </a:p>
          <a:p>
            <a:pPr marL="0" indent="0">
              <a:buNone/>
            </a:pPr>
            <a:r>
              <a:rPr lang="ru-RU" b="1" dirty="0"/>
              <a:t>4 шаг. </a:t>
            </a:r>
            <a:r>
              <a:rPr lang="ru-RU" dirty="0"/>
              <a:t>Формулирование вывода, установление связи с известным.</a:t>
            </a:r>
          </a:p>
          <a:p>
            <a:pPr marL="0" indent="0">
              <a:buNone/>
            </a:pPr>
            <a:r>
              <a:rPr lang="ru-RU" b="1" dirty="0"/>
              <a:t>5 шаг. </a:t>
            </a:r>
            <a:r>
              <a:rPr lang="ru-RU" dirty="0"/>
              <a:t>Решение творческой задачи</a:t>
            </a:r>
            <a:r>
              <a:rPr lang="ru-RU" b="1" dirty="0"/>
              <a:t> </a:t>
            </a:r>
            <a:r>
              <a:rPr lang="ru-RU" dirty="0"/>
              <a:t>на основе вывода (создать, придумать, изобрести…).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915955" y="1842484"/>
            <a:ext cx="289775" cy="3081270"/>
          </a:xfrm>
          <a:prstGeom prst="rightBrac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Прямоугольник 5"/>
          <p:cNvSpPr/>
          <p:nvPr/>
        </p:nvSpPr>
        <p:spPr>
          <a:xfrm>
            <a:off x="7533557" y="1857558"/>
            <a:ext cx="917620" cy="31199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2100" b="1" dirty="0"/>
              <a:t>Коммуникация</a:t>
            </a:r>
          </a:p>
          <a:p>
            <a:pPr algn="ctr"/>
            <a:r>
              <a:rPr lang="ru-RU" sz="2100" dirty="0"/>
              <a:t> по поводу происходящего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6543" y="5208703"/>
            <a:ext cx="8447620" cy="15466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pPr algn="r"/>
            <a:r>
              <a:rPr lang="ru-RU" dirty="0"/>
              <a:t>Ребенку нужно прежде всего дать инструменты, </a:t>
            </a:r>
          </a:p>
          <a:p>
            <a:pPr algn="r"/>
            <a:r>
              <a:rPr lang="ru-RU" dirty="0"/>
              <a:t>с помощью которых он сможет самостоятельно анализировать действительность.</a:t>
            </a:r>
          </a:p>
          <a:p>
            <a:pPr algn="r"/>
            <a:r>
              <a:rPr lang="ru-RU" i="1" dirty="0" err="1"/>
              <a:t>Н.Е</a:t>
            </a:r>
            <a:r>
              <a:rPr lang="ru-RU" i="1" dirty="0"/>
              <a:t>. </a:t>
            </a:r>
            <a:r>
              <a:rPr lang="ru-RU" i="1" dirty="0" err="1"/>
              <a:t>Веракса</a:t>
            </a:r>
            <a:r>
              <a:rPr lang="ru-RU" i="1" dirty="0"/>
              <a:t>, российский профессор, </a:t>
            </a:r>
            <a:r>
              <a:rPr lang="ru-RU" i="1" dirty="0" err="1"/>
              <a:t>докт</a:t>
            </a:r>
            <a:r>
              <a:rPr lang="ru-RU" i="1" dirty="0"/>
              <a:t>. психол. наук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255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161" y="1063229"/>
            <a:ext cx="7659710" cy="857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1800" b="1" dirty="0"/>
              <a:t>В содержательном разделе Программы </a:t>
            </a:r>
            <a:r>
              <a:rPr lang="ru-RU" sz="1800" dirty="0"/>
              <a:t>должны быть представлены: </a:t>
            </a:r>
            <a:br>
              <a:rPr lang="ru-RU" sz="1800" dirty="0"/>
            </a:br>
            <a:r>
              <a:rPr lang="ru-RU" sz="1800" dirty="0"/>
              <a:t>а) особенности образовательной деятельности разных видов </a:t>
            </a:r>
            <a:r>
              <a:rPr lang="ru-RU" sz="1800" b="1" dirty="0"/>
              <a:t>и культурных практик….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2045326"/>
            <a:ext cx="8258577" cy="2917065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ФГОС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дошкольного образования. </a:t>
            </a:r>
            <a:r>
              <a:rPr lang="ru-RU" sz="16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принципы дошкольного образования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построение образовательной деятельности на основе индивидуальных особенностей каждого ребенка, при котором </a:t>
            </a:r>
            <a:r>
              <a:rPr lang="ru-RU" sz="16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 ребенок становится активным в выборе содержания своего образования, становится субъектом образования 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(далее - индивидуализация дошкольного образования);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содействие и сотрудничество детей и взрослых, </a:t>
            </a:r>
            <a:r>
              <a:rPr lang="ru-RU" sz="16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признание ребенка полноценным участником (субъектом) образовательных отношений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</a:t>
            </a:r>
            <a:r>
              <a:rPr lang="ru-RU" sz="16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 инициативы 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в различных видах деятельности;</a:t>
            </a:r>
          </a:p>
          <a:p>
            <a:pPr marL="0" indent="0" algn="just">
              <a:buNone/>
            </a:pP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формирование </a:t>
            </a:r>
            <a:r>
              <a:rPr lang="ru-RU" sz="16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познавательных интересов и познавательных действий </a:t>
            </a:r>
            <a:r>
              <a:rPr lang="ru-RU" sz="16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</a:t>
            </a:r>
            <a:r>
              <a:rPr lang="ru-RU" sz="16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различных видах деятельности.</a:t>
            </a:r>
          </a:p>
        </p:txBody>
      </p:sp>
      <p:sp>
        <p:nvSpPr>
          <p:cNvPr id="4" name="Овал 3"/>
          <p:cNvSpPr/>
          <p:nvPr/>
        </p:nvSpPr>
        <p:spPr>
          <a:xfrm>
            <a:off x="7920508" y="1108389"/>
            <a:ext cx="1101144" cy="101421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5">
              <a:hueOff val="-6622584"/>
              <a:satOff val="26541"/>
              <a:lumOff val="5752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рямоугольник 4"/>
          <p:cNvSpPr/>
          <p:nvPr/>
        </p:nvSpPr>
        <p:spPr>
          <a:xfrm>
            <a:off x="328412" y="5058984"/>
            <a:ext cx="8190964" cy="7244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16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 и творческого потенциала каждого ребенка </a:t>
            </a:r>
            <a:r>
              <a:rPr lang="ru-RU" sz="1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как субъекта отношений с самим собой, другими детьми, взрослыми и миром.</a:t>
            </a:r>
          </a:p>
        </p:txBody>
      </p:sp>
    </p:spTree>
    <p:extLst>
      <p:ext uri="{BB962C8B-B14F-4D97-AF65-F5344CB8AC3E}">
        <p14:creationId xmlns:p14="http://schemas.microsoft.com/office/powerpoint/2010/main" val="41891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75" y="959609"/>
            <a:ext cx="8557146" cy="77792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особенности позиции взрослого в организации 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непрерывной образовательной деятельности и культурных практик?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33552" y="1778474"/>
            <a:ext cx="4440905" cy="5542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  - организатор </a:t>
            </a:r>
          </a:p>
          <a:p>
            <a:pPr algn="ctr"/>
            <a:r>
              <a:rPr lang="ru-RU" dirty="0"/>
              <a:t>культурных практик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837" y="1777898"/>
            <a:ext cx="3971498" cy="5236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 – организатор </a:t>
            </a:r>
            <a:r>
              <a:rPr lang="ru-RU" dirty="0" err="1"/>
              <a:t>НОД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7706" y="4018798"/>
            <a:ext cx="3971498" cy="5936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Помогает решить задачу и осуществляет индивидуальную поддержку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837" y="3460850"/>
            <a:ext cx="3971498" cy="4680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Дает образец деятельности и вызывает подражание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1766" y="4509188"/>
            <a:ext cx="4421874" cy="435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Помогает сформулировать выводы и поставить новые проблемы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90376" y="3405354"/>
            <a:ext cx="4418462" cy="5562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Побуждает к самостоятельному поиску решения и пробам, осуществляет индивидуальную поддержку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1107" y="2954508"/>
            <a:ext cx="4430404" cy="380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Предлагает проблемы для решения, побуждает к выбору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68441" y="2423132"/>
            <a:ext cx="4442345" cy="4708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Изучает текущие и перспективные интересы детей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5765" y="2954585"/>
            <a:ext cx="3971498" cy="4237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Вызывает желание решить задачу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6894" y="2445507"/>
            <a:ext cx="3971498" cy="4208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Ставит перед детьми задачу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8259" y="4711150"/>
            <a:ext cx="3971498" cy="5936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Организует рефлексивную оценку решения задачи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09655" y="5009125"/>
            <a:ext cx="4418792" cy="4512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Участвует в реализации творческого замысла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91684" y="4055508"/>
            <a:ext cx="4432110" cy="3705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Восполняет недостающую информацию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22280" y="5537601"/>
            <a:ext cx="4430404" cy="380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</a:rPr>
              <a:t>Организует рефлексивную оценку решения задач</a:t>
            </a:r>
          </a:p>
        </p:txBody>
      </p:sp>
    </p:spTree>
    <p:extLst>
      <p:ext uri="{BB962C8B-B14F-4D97-AF65-F5344CB8AC3E}">
        <p14:creationId xmlns:p14="http://schemas.microsoft.com/office/powerpoint/2010/main" val="28388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50844" y="652094"/>
            <a:ext cx="6774288" cy="1101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КАК СООТНОСЯТСЯ НЕПРЕРЫВНАЯ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ОБРАЗОВАТЕЛЬНАЯ ДЕЯТЕЛЬНОСТЬ,  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КУЛЬТУРНЫЕ ПРАКТИКИ и САМОСТОЯТЕЛЬНАЯ ДЕЯТЕЛЬНОСТЬ ДЕТЕЙ?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895740"/>
              </p:ext>
            </p:extLst>
          </p:nvPr>
        </p:nvGraphicFramePr>
        <p:xfrm>
          <a:off x="241480" y="2016349"/>
          <a:ext cx="8780171" cy="3868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160002" y="4727332"/>
            <a:ext cx="2970330" cy="10261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Самостоятельная деятельность</a:t>
            </a:r>
          </a:p>
        </p:txBody>
      </p:sp>
      <p:sp>
        <p:nvSpPr>
          <p:cNvPr id="4" name="Стрелка вниз 3"/>
          <p:cNvSpPr/>
          <p:nvPr/>
        </p:nvSpPr>
        <p:spPr>
          <a:xfrm rot="19931191">
            <a:off x="2690040" y="3677376"/>
            <a:ext cx="532263" cy="109526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трелка вниз 9"/>
          <p:cNvSpPr/>
          <p:nvPr/>
        </p:nvSpPr>
        <p:spPr>
          <a:xfrm rot="1944241">
            <a:off x="6078142" y="3687038"/>
            <a:ext cx="574918" cy="1072171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734525388"/>
      </p:ext>
    </p:extLst>
  </p:cSld>
  <p:clrMapOvr>
    <a:masterClrMapping/>
  </p:clrMapOvr>
  <p:transition spd="slow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4500" dirty="0"/>
              <a:t>ПОИГРАЕМ?!!!</a:t>
            </a:r>
          </a:p>
          <a:p>
            <a:pPr marL="0" indent="0" algn="ctr">
              <a:buNone/>
            </a:pP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40" y="2620718"/>
            <a:ext cx="3351587" cy="31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988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Открываем определение…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Культурные практики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обычные для ребенка (привычные) способы самоопределения, саморазвития и самореализации, тесно связанные с содержанием его бытия и со-бытия с другими людьми. Это также  апробация (постоянные и единичные пробы) новых способов и форм деятельности и поведения в целях удовлетворения разнообразных потребностей и интересов ребенка (</a:t>
            </a:r>
            <a:r>
              <a:rPr lang="ru-RU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Н.Б</a:t>
            </a:r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Крылова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9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26" y="589135"/>
            <a:ext cx="3728435" cy="1033529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Что такое практика?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137" y="2161235"/>
            <a:ext cx="3757412" cy="743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0" dirty="0">
                <a:solidFill>
                  <a:prstClr val="black"/>
                </a:solidFill>
              </a:rPr>
              <a:t>…усилия, прилагаемые человеком к разрешению выдвигаемых жизнью задач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187" y="3115882"/>
            <a:ext cx="3759022" cy="743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0" dirty="0">
                <a:solidFill>
                  <a:prstClr val="black"/>
                </a:solidFill>
              </a:rPr>
              <a:t>…источник опытности, умения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6796" y="3982133"/>
            <a:ext cx="3750971" cy="743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0" dirty="0">
                <a:solidFill>
                  <a:prstClr val="black"/>
                </a:solidFill>
              </a:rPr>
              <a:t>…в основе практики лежат знания и  способности человека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38671" y="4851310"/>
            <a:ext cx="3752582" cy="7437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0" dirty="0">
                <a:solidFill>
                  <a:prstClr val="black"/>
                </a:solidFill>
              </a:rPr>
              <a:t>Практика включает в себя творчество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7989" y="3941740"/>
            <a:ext cx="3731654" cy="7437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0" dirty="0">
                <a:solidFill>
                  <a:prstClr val="black"/>
                </a:solidFill>
              </a:rPr>
              <a:t>Решение задач основано на имеющемся опыте, склонностях ребенка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29012" y="3022511"/>
            <a:ext cx="3759021" cy="7437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0" dirty="0">
                <a:solidFill>
                  <a:prstClr val="black"/>
                </a:solidFill>
              </a:rPr>
              <a:t>Ребенок осваивает новый социокультурный опыт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10498" y="1694874"/>
            <a:ext cx="3777535" cy="11634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0" dirty="0">
                <a:solidFill>
                  <a:prstClr val="black"/>
                </a:solidFill>
              </a:rPr>
              <a:t>Ребенок решает задачи (проблемы), связанные с содержанием образовательной деятельности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5627" y="4880287"/>
            <a:ext cx="3733264" cy="7437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50" dirty="0">
                <a:solidFill>
                  <a:prstClr val="black"/>
                </a:solidFill>
              </a:rPr>
              <a:t>…деятельность человека, способ создания материальной и духовной культуры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027867" y="2344760"/>
            <a:ext cx="1120463" cy="3670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 вправо 15"/>
          <p:cNvSpPr/>
          <p:nvPr/>
        </p:nvSpPr>
        <p:spPr>
          <a:xfrm>
            <a:off x="4027721" y="3319456"/>
            <a:ext cx="1120463" cy="3670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Стрелка вправо 16"/>
          <p:cNvSpPr/>
          <p:nvPr/>
        </p:nvSpPr>
        <p:spPr>
          <a:xfrm>
            <a:off x="3989232" y="4225076"/>
            <a:ext cx="1165538" cy="3670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Стрелка вправо 17"/>
          <p:cNvSpPr/>
          <p:nvPr/>
        </p:nvSpPr>
        <p:spPr>
          <a:xfrm>
            <a:off x="4013379" y="5112108"/>
            <a:ext cx="1120463" cy="3670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110498" y="495531"/>
            <a:ext cx="3796048" cy="10335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В чем особенности практики дошкольника?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3997279" y="1253276"/>
            <a:ext cx="1120463" cy="49100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6285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993" y="363056"/>
            <a:ext cx="7742618" cy="7113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Что делает практику культурной?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729" y="1197439"/>
            <a:ext cx="8713016" cy="2084112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None/>
              <a:defRPr/>
            </a:pPr>
            <a:r>
              <a:rPr lang="ru-RU" sz="2100" kern="0" dirty="0">
                <a:solidFill>
                  <a:prstClr val="black"/>
                </a:solidFill>
              </a:rPr>
              <a:t>Процесс …</a:t>
            </a:r>
            <a:r>
              <a:rPr lang="ru-RU" sz="2100" b="1" kern="0" dirty="0">
                <a:solidFill>
                  <a:schemeClr val="accent1">
                    <a:lumMod val="75000"/>
                  </a:schemeClr>
                </a:solidFill>
              </a:rPr>
              <a:t>приобретения культурных умений </a:t>
            </a:r>
            <a:r>
              <a:rPr lang="ru-RU" sz="2100" kern="0" dirty="0">
                <a:solidFill>
                  <a:prstClr val="black"/>
                </a:solidFill>
              </a:rPr>
              <a:t>при взаимодействии со взрослыми и в самостоятельной деятельности в предметной среде называется </a:t>
            </a:r>
            <a:r>
              <a:rPr lang="ru-RU" sz="2100" b="1" kern="0" dirty="0">
                <a:solidFill>
                  <a:srgbClr val="C00000"/>
                </a:solidFill>
              </a:rPr>
              <a:t>процессом овладения культурными практиками.</a:t>
            </a:r>
          </a:p>
          <a:p>
            <a:pPr marL="0" indent="0" algn="just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None/>
              <a:defRPr/>
            </a:pPr>
            <a:r>
              <a:rPr lang="ru-RU" i="1" kern="0" dirty="0">
                <a:solidFill>
                  <a:prstClr val="black"/>
                </a:solidFill>
              </a:rPr>
              <a:t>(Примерная основная образовательная программа дошкольного образования)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991" y="3392632"/>
            <a:ext cx="8738754" cy="2429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9316" indent="-239316" algn="just">
              <a:spcBef>
                <a:spcPts val="525"/>
              </a:spcBef>
              <a:buClr>
                <a:srgbClr val="DD8047"/>
              </a:buClr>
              <a:buSzPct val="60000"/>
            </a:pPr>
            <a:r>
              <a:rPr lang="ru-RU" altLang="ru-RU" sz="1650" dirty="0">
                <a:solidFill>
                  <a:prstClr val="black"/>
                </a:solidFill>
                <a:latin typeface="Calibri" panose="020F0502020204030204" pitchFamily="34" charset="0"/>
              </a:rPr>
              <a:t>   </a:t>
            </a:r>
            <a:r>
              <a:rPr lang="ru-RU" altLang="ru-RU" sz="1650" dirty="0">
                <a:solidFill>
                  <a:srgbClr val="FF0000"/>
                </a:solidFill>
                <a:latin typeface="Calibri" panose="020F0502020204030204" pitchFamily="34" charset="0"/>
              </a:rPr>
              <a:t>Культурное умение </a:t>
            </a:r>
            <a:r>
              <a:rPr lang="ru-RU" altLang="ru-RU" sz="1650" dirty="0">
                <a:solidFill>
                  <a:prstClr val="black"/>
                </a:solidFill>
                <a:latin typeface="Calibri" panose="020F0502020204030204" pitchFamily="34" charset="0"/>
              </a:rPr>
              <a:t>– умение, соответствующее культурным образцам человеческой деятельности; готовность и способность ребенка действовать во всех обстоятельствах жизни и деятельности на основе культурных норм. </a:t>
            </a:r>
          </a:p>
          <a:p>
            <a:pPr marL="239316" indent="-239316" algn="just">
              <a:spcBef>
                <a:spcPts val="525"/>
              </a:spcBef>
              <a:buClr>
                <a:srgbClr val="DD8047"/>
              </a:buClr>
              <a:buSzPct val="60000"/>
            </a:pPr>
            <a:r>
              <a:rPr lang="ru-RU" altLang="ru-RU" sz="165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239316" indent="-239316" algn="just">
              <a:spcBef>
                <a:spcPts val="525"/>
              </a:spcBef>
              <a:buClr>
                <a:srgbClr val="DD8047"/>
              </a:buClr>
              <a:buSzPct val="60000"/>
            </a:pPr>
            <a:r>
              <a:rPr lang="ru-RU" altLang="ru-RU" sz="1650" dirty="0">
                <a:solidFill>
                  <a:prstClr val="black"/>
                </a:solidFill>
                <a:latin typeface="Calibri" panose="020F0502020204030204" pitchFamily="34" charset="0"/>
              </a:rPr>
              <a:t>Уникальный характер </a:t>
            </a:r>
            <a:r>
              <a:rPr lang="ru-RU" altLang="ru-RU" sz="1650" b="1" dirty="0">
                <a:solidFill>
                  <a:prstClr val="black"/>
                </a:solidFill>
                <a:latin typeface="Calibri" panose="020F0502020204030204" pitchFamily="34" charset="0"/>
              </a:rPr>
              <a:t>культурных умений</a:t>
            </a:r>
            <a:r>
              <a:rPr lang="ru-RU" altLang="ru-RU" sz="1650" dirty="0">
                <a:solidFill>
                  <a:prstClr val="black"/>
                </a:solidFill>
                <a:latin typeface="Calibri" panose="020F0502020204030204" pitchFamily="34" charset="0"/>
              </a:rPr>
              <a:t>, проявляется </a:t>
            </a:r>
            <a:r>
              <a:rPr lang="ru-RU" altLang="ru-RU" sz="16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 самостоятельных действиях в виде:</a:t>
            </a:r>
          </a:p>
          <a:p>
            <a:pPr marL="342900" indent="-342900" algn="just">
              <a:spcBef>
                <a:spcPts val="525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1650" b="1" dirty="0">
                <a:solidFill>
                  <a:prstClr val="black"/>
                </a:solidFill>
                <a:latin typeface="Calibri" panose="020F0502020204030204" pitchFamily="34" charset="0"/>
              </a:rPr>
              <a:t>собственных проб, поиска, выбора действий и поступков, </a:t>
            </a:r>
          </a:p>
          <a:p>
            <a:pPr marL="342900" indent="-342900" algn="just">
              <a:spcBef>
                <a:spcPts val="525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1650" b="1" dirty="0">
                <a:solidFill>
                  <a:prstClr val="black"/>
                </a:solidFill>
                <a:latin typeface="Calibri" panose="020F0502020204030204" pitchFamily="34" charset="0"/>
              </a:rPr>
              <a:t>конструирования, продуктивной деятельности, </a:t>
            </a:r>
          </a:p>
          <a:p>
            <a:pPr marL="342900" indent="-342900" algn="just">
              <a:spcBef>
                <a:spcPts val="525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ru-RU" altLang="ru-RU" sz="1650" b="1" dirty="0">
                <a:solidFill>
                  <a:prstClr val="black"/>
                </a:solidFill>
                <a:latin typeface="Calibri" panose="020F0502020204030204" pitchFamily="34" charset="0"/>
              </a:rPr>
              <a:t>творчества, исследования.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964" y="4890100"/>
            <a:ext cx="1043036" cy="104303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endParaRPr lang="ru-RU" altLang="ru-RU" sz="1350" dirty="0"/>
          </a:p>
        </p:txBody>
      </p:sp>
    </p:spTree>
    <p:extLst>
      <p:ext uri="{BB962C8B-B14F-4D97-AF65-F5344CB8AC3E}">
        <p14:creationId xmlns:p14="http://schemas.microsoft.com/office/powerpoint/2010/main" val="7623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7" y="1011797"/>
            <a:ext cx="8161986" cy="5505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700" dirty="0">
                <a:solidFill>
                  <a:prstClr val="black"/>
                </a:solidFill>
                <a:ea typeface="+mj-ea"/>
                <a:cs typeface="+mj-cs"/>
              </a:rPr>
              <a:t>Зачем дошкольнику культурная практика?</a:t>
            </a:r>
            <a:endParaRPr lang="ru-RU" sz="27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6251" y="1716915"/>
          <a:ext cx="8934718" cy="403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1837" y="5455008"/>
            <a:ext cx="259831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Н.Б</a:t>
            </a:r>
            <a:r>
              <a:rPr lang="ru-RU" dirty="0"/>
              <a:t>. Крылова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0116" y="1716915"/>
            <a:ext cx="5737538" cy="801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Чем отличается самостоятельная деятельность отличается от культурной практики?  </a:t>
            </a:r>
          </a:p>
        </p:txBody>
      </p:sp>
    </p:spTree>
    <p:extLst>
      <p:ext uri="{BB962C8B-B14F-4D97-AF65-F5344CB8AC3E}">
        <p14:creationId xmlns:p14="http://schemas.microsoft.com/office/powerpoint/2010/main" val="41411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08" y="510654"/>
            <a:ext cx="1230627" cy="12341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846" y="633183"/>
            <a:ext cx="6716332" cy="1294327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попасть в культуру, творить и развиваться в ней! </a:t>
            </a:r>
            <a:br>
              <a:rPr lang="ru-RU" sz="27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(теория Л.С. Выготского)</a:t>
            </a:r>
            <a:b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514" y="2418288"/>
            <a:ext cx="8281115" cy="32937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</a:rPr>
              <a:t>«Процесс приобретения общих культурных умений во всей его полноте возможен только в том случае, если взрослый выступает в этом процессе </a:t>
            </a:r>
            <a:r>
              <a:rPr lang="ru-RU" sz="2700" b="1" dirty="0">
                <a:latin typeface="Times New Roman" panose="02020603050405020304" pitchFamily="18" charset="0"/>
              </a:rPr>
              <a:t>в роли </a:t>
            </a:r>
            <a:r>
              <a:rPr lang="ru-RU" sz="2700" b="1" i="1" dirty="0">
                <a:latin typeface="Times New Roman" panose="02020603050405020304" pitchFamily="18" charset="0"/>
              </a:rPr>
              <a:t>партнера</a:t>
            </a:r>
            <a:r>
              <a:rPr lang="ru-RU" sz="2700" b="1" dirty="0">
                <a:latin typeface="Times New Roman" panose="02020603050405020304" pitchFamily="18" charset="0"/>
              </a:rPr>
              <a:t>,</a:t>
            </a:r>
            <a:r>
              <a:rPr lang="ru-RU" sz="2700" dirty="0">
                <a:latin typeface="Times New Roman" panose="02020603050405020304" pitchFamily="18" charset="0"/>
              </a:rPr>
              <a:t> а не руководителя, </a:t>
            </a:r>
            <a:r>
              <a:rPr lang="ru-RU" sz="2700" b="1" dirty="0">
                <a:latin typeface="Times New Roman" panose="02020603050405020304" pitchFamily="18" charset="0"/>
              </a:rPr>
              <a:t>поддерживая и развивая </a:t>
            </a:r>
            <a:r>
              <a:rPr lang="ru-RU" sz="2700" b="1" i="1" dirty="0">
                <a:latin typeface="Times New Roman" panose="02020603050405020304" pitchFamily="18" charset="0"/>
              </a:rPr>
              <a:t>мотивацию ребенка».</a:t>
            </a:r>
          </a:p>
          <a:p>
            <a:pPr algn="just"/>
            <a:endParaRPr lang="ru-RU" b="1" i="1" dirty="0">
              <a:latin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100" i="1" dirty="0">
                <a:latin typeface="Times New Roman" panose="02020603050405020304" pitchFamily="18" charset="0"/>
              </a:rPr>
              <a:t>«Примерная основная образовательная </a:t>
            </a:r>
          </a:p>
          <a:p>
            <a:pPr marL="0" indent="0" algn="r">
              <a:buNone/>
            </a:pPr>
            <a:r>
              <a:rPr lang="ru-RU" sz="2100" i="1" dirty="0">
                <a:latin typeface="Times New Roman" panose="02020603050405020304" pitchFamily="18" charset="0"/>
              </a:rPr>
              <a:t>программа дошкольного образования»</a:t>
            </a:r>
            <a:endParaRPr lang="ru-RU" sz="2100" i="1" dirty="0"/>
          </a:p>
        </p:txBody>
      </p:sp>
    </p:spTree>
    <p:extLst>
      <p:ext uri="{BB962C8B-B14F-4D97-AF65-F5344CB8AC3E}">
        <p14:creationId xmlns:p14="http://schemas.microsoft.com/office/powerpoint/2010/main" val="42763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945" y="449708"/>
            <a:ext cx="8555231" cy="89390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000" dirty="0"/>
              <a:t>Почему </a:t>
            </a:r>
            <a:r>
              <a:rPr lang="ru-RU" sz="3000" dirty="0" err="1"/>
              <a:t>ФГОС</a:t>
            </a:r>
            <a:r>
              <a:rPr lang="ru-RU" sz="3000" dirty="0"/>
              <a:t> ДО ориентирует на проектирование культурных практик?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435" y="2054986"/>
            <a:ext cx="3805707" cy="15558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>
                <a:latin typeface="TimesNewRomanPSMT"/>
              </a:rPr>
              <a:t>По, мнению </a:t>
            </a:r>
            <a:r>
              <a:rPr lang="ru-RU" sz="1500" dirty="0" err="1">
                <a:latin typeface="TimesNewRomanPSMT"/>
              </a:rPr>
              <a:t>Н.А</a:t>
            </a:r>
            <a:r>
              <a:rPr lang="ru-RU" sz="1500" dirty="0">
                <a:latin typeface="TimesNewRomanPSMT"/>
              </a:rPr>
              <a:t>. Коротковой </a:t>
            </a:r>
            <a:r>
              <a:rPr lang="ru-RU" sz="1500" b="1" dirty="0">
                <a:latin typeface="TimesNewRomanPSMT"/>
              </a:rPr>
              <a:t>без смысловых контекстов,</a:t>
            </a:r>
            <a:r>
              <a:rPr lang="ru-RU" sz="1500" dirty="0">
                <a:latin typeface="TimesNewRomanPSMT"/>
              </a:rPr>
              <a:t> наполняющих деятельность ребенка смыслом и содержанием, она становится чередой скучных упражнений.</a:t>
            </a:r>
            <a:endParaRPr lang="ru-RU" sz="15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40470" y="2031424"/>
            <a:ext cx="3805707" cy="15690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NewRomanPSMT"/>
              </a:rPr>
              <a:t>Культурная практика отвечает на вопрос: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b="1" dirty="0">
                <a:latin typeface="TimesNewRomanPSMT"/>
              </a:rPr>
              <a:t>зачем ребенку осваивать ту, или иную тему, знания и умения?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064" y="3757193"/>
            <a:ext cx="7907482" cy="1564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Ребенку рекомендуется включаться в деятельность как в культурные практики, обладающие в жизни человека </a:t>
            </a:r>
            <a:r>
              <a:rPr lang="ru-RU" b="1" dirty="0"/>
              <a:t>различными смыслами их выполнения: </a:t>
            </a:r>
            <a:r>
              <a:rPr lang="ru-RU" dirty="0"/>
              <a:t>изготавливать сувениры, использовать продукты деятельности как подарки, создавать коллекции, галереи, готовить макеты, проводить экскурсии…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4104409" y="2914652"/>
            <a:ext cx="956256" cy="821028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419590"/>
            <a:ext cx="9144000" cy="58116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i="1" dirty="0">
                <a:solidFill>
                  <a:schemeClr val="tx1"/>
                </a:solidFill>
              </a:rPr>
              <a:t>Методические рекомендации по работе с Примерной основной образовательной программой дошкольного образования и Федеральным государственным образовательным стандартом дошкольного образования. – М. </a:t>
            </a:r>
            <a:r>
              <a:rPr lang="ru-RU" sz="1350" i="1" dirty="0" err="1">
                <a:solidFill>
                  <a:schemeClr val="tx1"/>
                </a:solidFill>
              </a:rPr>
              <a:t>ФИРО</a:t>
            </a:r>
            <a:r>
              <a:rPr lang="ru-RU" sz="1350" i="1" dirty="0">
                <a:solidFill>
                  <a:schemeClr val="tx1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8148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618" y="857250"/>
            <a:ext cx="8194183" cy="54091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Основные признаки культурных практик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358307"/>
              </p:ext>
            </p:extLst>
          </p:nvPr>
        </p:nvGraphicFramePr>
        <p:xfrm>
          <a:off x="183525" y="1369186"/>
          <a:ext cx="8789830" cy="533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5685" y="1628840"/>
            <a:ext cx="2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9666" y="2347890"/>
            <a:ext cx="3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1484" y="3091519"/>
            <a:ext cx="21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8416" y="3834553"/>
            <a:ext cx="25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9948" y="4570282"/>
            <a:ext cx="2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9664" y="5313316"/>
            <a:ext cx="31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833" y="6021548"/>
            <a:ext cx="231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317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1403</Words>
  <Application>Microsoft Office PowerPoint</Application>
  <PresentationFormat>Экран (4:3)</PresentationFormat>
  <Paragraphs>194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TimesNewRomanPSMT</vt:lpstr>
      <vt:lpstr>Trebuchet MS</vt:lpstr>
      <vt:lpstr>Wingdings</vt:lpstr>
      <vt:lpstr>Wingdings 3</vt:lpstr>
      <vt:lpstr>Аспект</vt:lpstr>
      <vt:lpstr>Культурные практики</vt:lpstr>
      <vt:lpstr>В содержательном разделе Программы должны быть представлены:  а) особенности образовательной деятельности разных видов и культурных практик….</vt:lpstr>
      <vt:lpstr>Открываем определение…</vt:lpstr>
      <vt:lpstr>Что такое практика?</vt:lpstr>
      <vt:lpstr>Что делает практику культурной?</vt:lpstr>
      <vt:lpstr>Зачем дошкольнику культурная практика?</vt:lpstr>
      <vt:lpstr> Ребенок должен попасть в культуру, творить и развиваться в ней!                                         (теория Л.С. Выготского) </vt:lpstr>
      <vt:lpstr>Почему ФГОС ДО ориентирует на проектирование культурных практик?</vt:lpstr>
      <vt:lpstr>Основные признаки культурных практик</vt:lpstr>
      <vt:lpstr>Откуда берутся проблемы для решения  в культурных практиках?</vt:lpstr>
      <vt:lpstr>Виды культурных практик по направленности</vt:lpstr>
      <vt:lpstr>Какие задачи и содержание реализуют непрерывная образовательная деятельность и культурные практики?</vt:lpstr>
      <vt:lpstr>Презентация PowerPoint</vt:lpstr>
      <vt:lpstr>Презентация PowerPoint</vt:lpstr>
      <vt:lpstr>- В основе культурной практики – проблема, сформулированная как вопрос. - Вопрос побуждает не к прямому ответу, а к поиску - к деятельности.</vt:lpstr>
      <vt:lpstr>Презентация PowerPoint</vt:lpstr>
      <vt:lpstr>Презентация PowerPoint</vt:lpstr>
      <vt:lpstr>Технология организации культурных практик</vt:lpstr>
      <vt:lpstr>Технология организации культурных практик</vt:lpstr>
      <vt:lpstr>В чем особенности позиции взрослого в организации  непрерывной образовательной деятельности и культурных практик?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Культурные практики. Анализ ООП ДО в соответствии с ФГОС ДО</dc:title>
  <dc:creator>ekl</dc:creator>
  <cp:lastModifiedBy>ekl</cp:lastModifiedBy>
  <cp:revision>7</cp:revision>
  <dcterms:created xsi:type="dcterms:W3CDTF">2017-10-22T14:28:44Z</dcterms:created>
  <dcterms:modified xsi:type="dcterms:W3CDTF">2019-02-21T21:53:00Z</dcterms:modified>
</cp:coreProperties>
</file>