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3" r:id="rId2"/>
    <p:sldId id="256" r:id="rId3"/>
    <p:sldId id="275" r:id="rId4"/>
    <p:sldId id="277" r:id="rId5"/>
    <p:sldId id="257" r:id="rId6"/>
    <p:sldId id="260" r:id="rId7"/>
    <p:sldId id="281" r:id="rId8"/>
    <p:sldId id="268" r:id="rId9"/>
    <p:sldId id="279" r:id="rId10"/>
    <p:sldId id="286" r:id="rId11"/>
    <p:sldId id="287" r:id="rId12"/>
    <p:sldId id="264" r:id="rId13"/>
    <p:sldId id="283" r:id="rId14"/>
    <p:sldId id="28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00"/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C563F-F09A-45E0-BB25-72F408E1B5B9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58AC6-07BC-4EDE-935F-6DD767660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152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8AC6-07BC-4EDE-935F-6DD76766097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316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1994DB-CDB8-4F8E-88EC-DCD054FBDA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AF59A0E-B4C5-4373-A2F2-CD7B5818D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E10525-E7CE-4144-8D94-5A096F685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8207-5E42-492B-BC49-747D383A933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C45E4E-46F7-423E-BAEF-F13FD1B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B2A728-FBB8-4567-AEA4-3A8E262B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9788-4F1B-4B0F-A815-3817D4F1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331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2AA2A9-4444-4DBB-AFE1-3BA7BFE67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E98AAD-02E9-4946-B02D-759D86C80C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627FB9-8BBB-454A-B37D-10EA3FBAE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8207-5E42-492B-BC49-747D383A933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BF9CC0-E4DD-4401-8BC4-72517FEBA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9C993-9CEF-4C9B-8F3E-599D2690F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9788-4F1B-4B0F-A815-3817D4F1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791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E71634A-5AE3-4150-A6DF-E1281A416D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BBE5EB-59BB-4E00-BFF3-BD332D57D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85D310-1B16-4946-9880-57D571245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8207-5E42-492B-BC49-747D383A933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6620C8-E932-4D7D-A59A-FFCF4B392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087F20-4BB4-4746-AEA4-77F8CDF0E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9788-4F1B-4B0F-A815-3817D4F1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211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7334B-22A0-44C9-A496-A6C4E9A8A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33F565-5844-48DC-8457-5D8F782EE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FF31C3-53B7-43A8-A23F-D5608E53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8207-5E42-492B-BC49-747D383A933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0D0171-650C-450B-89AF-8F879928E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9502A5-D8CA-4B18-9CC0-439332C6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9788-4F1B-4B0F-A815-3817D4F1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961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AC8F6-0655-44FC-82F6-10AA52D5F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3001E7-DEEF-4D24-AC27-2A3ED4E98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029118-6F4A-4387-BE1F-AD2AF5076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8207-5E42-492B-BC49-747D383A933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491C1-ADB7-4925-AAE0-B91D7214F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2020A0-6A22-4B93-9515-8C34C8F7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9788-4F1B-4B0F-A815-3817D4F1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86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4C8FF-AC7D-4359-BCBF-E637ACAA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EBD424-37F5-47C5-8E11-C9F8C11028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F3C0EC-B5B6-4F59-9519-072A5114D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735A1C-3BC2-4A11-B3EE-CBE74E880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8207-5E42-492B-BC49-747D383A933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D92871-8683-4907-A640-87675527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B0C7B8-9F7E-458A-94BB-3EF813437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9788-4F1B-4B0F-A815-3817D4F1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429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35A46-18FC-472A-ADA8-DB3901DDA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09A0E-372B-4806-9461-2F54BDB22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9462BB-3A27-4BBB-8BF0-6FE9887CD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193EDF-CADE-4980-B9EF-A0B2C0627C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8F2740-2A95-4094-B322-AF9C96960D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45DCEA7-E659-4125-ABD0-AB0E6005F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8207-5E42-492B-BC49-747D383A933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7100DB1-A68F-41A9-B7B3-ADA2EF282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DB9715-F6E7-4216-BBD5-7A9374EEA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9788-4F1B-4B0F-A815-3817D4F1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908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218BA-217C-4149-9322-EC8D3A980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346988D-A837-4B5E-8814-7F5DA93C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8207-5E42-492B-BC49-747D383A933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ABD738-133D-4642-80EF-3879CB8F6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A4D2AF-57DE-4B72-AFD5-96E0C72CE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9788-4F1B-4B0F-A815-3817D4F1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957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EED91CA-A811-45E3-99F8-3831544B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8207-5E42-492B-BC49-747D383A933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23A0450-DC5D-47A2-BEE7-C8CA6DB13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0566F5-11AF-40ED-80CC-821BC661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9788-4F1B-4B0F-A815-3817D4F1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83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98F66-D682-491A-BA39-C7E011F93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69393A-8DA6-4A77-9CF6-C8D91CEBC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1E07DF-3984-491C-ABC7-E3816DEE6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3C71A5-74B2-41A9-83DE-3007978BF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8207-5E42-492B-BC49-747D383A933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D556F0-9BE4-4176-BC00-66955330C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2AB9CE-97D3-4C8C-B9D2-3EEFBDC0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9788-4F1B-4B0F-A815-3817D4F1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345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8124F-4E38-460F-910A-3E258E7C7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8EE28D-BA62-47DA-BEEE-C6A6FA40C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7F5FCF-AAA2-40C3-9346-7090830A5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E442C5-1232-4F47-B327-9E9B25C73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8207-5E42-492B-BC49-747D383A933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35D65F-B2F9-482E-86D5-AAAECA22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E697D8-C45C-48E8-B6CC-8E3641D0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89788-4F1B-4B0F-A815-3817D4F1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38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CD2A05-AB1A-4A8A-89AE-23D18F813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6DA359-011B-4F92-B24B-3CC54D4B1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8906D5-A7F3-468A-B427-2437CB04B4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48207-5E42-492B-BC49-747D383A933E}" type="datetimeFigureOut">
              <a:rPr lang="ru-RU" smtClean="0"/>
              <a:t>26.12.2023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97B715-6AEE-4A65-AB2A-43C0A3776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941FE-8280-4DAA-97A2-561D16F88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89788-4F1B-4B0F-A815-3817D4F1F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35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9.jpeg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2.png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.jpe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ес мультяшный фон для анимации: 2 тыс изображений найдено в Яндекс  Картинках">
            <a:extLst>
              <a:ext uri="{FF2B5EF4-FFF2-40B4-BE49-F238E27FC236}">
                <a16:creationId xmlns:a16="http://schemas.microsoft.com/office/drawing/2014/main" id="{DDEB1751-B5D6-44A3-84AB-764FD0EB8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040D89-C7E0-44F9-AD36-89C802C50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686" y="0"/>
            <a:ext cx="8374627" cy="827319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дошкольное образовательное учреждение 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№32 Василеостровского района Санкт-Петербурга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F62C05-397B-4483-B711-42B1C808F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587" y="1343845"/>
            <a:ext cx="10515600" cy="1468181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>
                <a:ln w="22225">
                  <a:solidFill>
                    <a:srgbClr val="0033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- класс «Знакомим дошкольника с природными зонами в соответствии с ФОП ДО. Смешанные и широколиственные леса»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9A5AD3-F170-4E5E-B4A5-3574920BAC1D}"/>
              </a:ext>
            </a:extLst>
          </p:cNvPr>
          <p:cNvSpPr txBox="1"/>
          <p:nvPr/>
        </p:nvSpPr>
        <p:spPr>
          <a:xfrm>
            <a:off x="8809703" y="6046838"/>
            <a:ext cx="3264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Романова А.А.</a:t>
            </a:r>
          </a:p>
        </p:txBody>
      </p:sp>
      <p:pic>
        <p:nvPicPr>
          <p:cNvPr id="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0D3EBC4E-CB69-4399-9D97-A2987E5BE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0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204">
        <p14:prism isContent="1"/>
      </p:transition>
    </mc:Choice>
    <mc:Fallback>
      <p:transition spd="slow" advClick="0" advTm="122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5"/>
        <p14:stopEvt time="12139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55000">
              <a:schemeClr val="bg2"/>
            </a:gs>
            <a:gs pos="74000">
              <a:schemeClr val="bg2"/>
            </a:gs>
            <a:gs pos="100000">
              <a:schemeClr val="accent4">
                <a:lumMod val="20000"/>
                <a:lumOff val="8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Лиственный лес зимы стоковое изображение. изображение насчитывающей ясность  - 83349695">
            <a:extLst>
              <a:ext uri="{FF2B5EF4-FFF2-40B4-BE49-F238E27FC236}">
                <a16:creationId xmlns:a16="http://schemas.microsoft.com/office/drawing/2014/main" id="{3D7DB4B8-FB2D-4871-A99F-43941FAF8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1" y="-130642"/>
            <a:ext cx="5989641" cy="3985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⬇ Скачать картинки Феодосийский лес, стоковые фото Феодосийский лес в  хорошем качестве | Depositphotos">
            <a:extLst>
              <a:ext uri="{FF2B5EF4-FFF2-40B4-BE49-F238E27FC236}">
                <a16:creationId xmlns:a16="http://schemas.microsoft.com/office/drawing/2014/main" id="{E77559E2-4F6A-4831-B94E-912DCDDD5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822" y="-130642"/>
            <a:ext cx="5989641" cy="3985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Интересные факты о широколиственных лесах">
            <a:extLst>
              <a:ext uri="{FF2B5EF4-FFF2-40B4-BE49-F238E27FC236}">
                <a16:creationId xmlns:a16="http://schemas.microsoft.com/office/drawing/2014/main" id="{72738C8B-2FDB-49D8-AF10-2D738AE37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74" y="3577213"/>
            <a:ext cx="5127337" cy="3418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B174891-4E24-493C-9336-C1D252C8F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254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9743">
        <p15:prstTrans prst="pageCurlDouble"/>
      </p:transition>
    </mc:Choice>
    <mc:Fallback>
      <p:transition spd="slow" advClick="0" advTm="97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6817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/>
            </a:gs>
            <a:gs pos="38000">
              <a:schemeClr val="accent6">
                <a:lumMod val="67000"/>
              </a:schemeClr>
            </a:gs>
            <a:gs pos="64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48D17AF-2F53-4FBB-824F-909FF5B23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8364" y="540543"/>
            <a:ext cx="487363" cy="487363"/>
          </a:xfrm>
          <a:prstGeom prst="rect">
            <a:avLst/>
          </a:prstGeom>
        </p:spPr>
      </p:pic>
      <p:pic>
        <p:nvPicPr>
          <p:cNvPr id="1026" name="Picture 2" descr="https://avatars.dzeninfra.ru/get-zen_doc/1877341/pub_5ea5405365a8ef41509ba8d8_5ea55146b795a2687b1e9dbd/scale_2400">
            <a:extLst>
              <a:ext uri="{FF2B5EF4-FFF2-40B4-BE49-F238E27FC236}">
                <a16:creationId xmlns:a16="http://schemas.microsoft.com/office/drawing/2014/main" id="{E97E6B32-F5A1-4243-B259-B1C94A072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733" y="-143591"/>
            <a:ext cx="6327697" cy="4037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9.travelask.ru/system/images/files/000/394/934/wysiwyg_jpg/foto-landischi-07.jpg?1509905163">
            <a:extLst>
              <a:ext uri="{FF2B5EF4-FFF2-40B4-BE49-F238E27FC236}">
                <a16:creationId xmlns:a16="http://schemas.microsoft.com/office/drawing/2014/main" id="{2EAA505D-92BE-451B-9861-BB5427F7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56" y="2204578"/>
            <a:ext cx="6368434" cy="4776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653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3971">
        <p15:prstTrans prst="pageCurlDouble"/>
      </p:transition>
    </mc:Choice>
    <mc:Fallback>
      <p:transition spd="slow" advClick="0" advTm="139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12083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6">
                <a:lumMod val="50000"/>
              </a:schemeClr>
            </a:gs>
            <a:gs pos="20000">
              <a:srgbClr val="CBE1BC"/>
            </a:gs>
            <a:gs pos="3500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49000">
              <a:schemeClr val="accent6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Картинки смешанный лес окружающий мир (67 фото) » Картинки и статусы про  окружающий мир вокруг">
            <a:extLst>
              <a:ext uri="{FF2B5EF4-FFF2-40B4-BE49-F238E27FC236}">
                <a16:creationId xmlns:a16="http://schemas.microsoft.com/office/drawing/2014/main" id="{D8622CC0-CFD3-490F-B2AF-B60CA2698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6" t="7338" r="2026" b="53059"/>
          <a:stretch/>
        </p:blipFill>
        <p:spPr bwMode="auto">
          <a:xfrm>
            <a:off x="6641961" y="-60054"/>
            <a:ext cx="5580184" cy="3407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8600D0E-D427-4E62-B578-B9F046EDA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0" name="Picture 4" descr="Картинки смешанный лес окружающий мир (67 фото) » Картинки и статусы про  окружающий мир вокруг">
            <a:extLst>
              <a:ext uri="{FF2B5EF4-FFF2-40B4-BE49-F238E27FC236}">
                <a16:creationId xmlns:a16="http://schemas.microsoft.com/office/drawing/2014/main" id="{5D08F7B1-E5DD-4D7C-9DB6-839FE3CEF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" t="47262" r="49839" b="7393"/>
          <a:stretch/>
        </p:blipFill>
        <p:spPr bwMode="auto">
          <a:xfrm>
            <a:off x="47500" y="2951693"/>
            <a:ext cx="6715041" cy="4046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В чем отличительные особенности смешанного леса — От Земли до Неба">
            <a:extLst>
              <a:ext uri="{FF2B5EF4-FFF2-40B4-BE49-F238E27FC236}">
                <a16:creationId xmlns:a16="http://schemas.microsoft.com/office/drawing/2014/main" id="{F31AEBE0-8742-4BC3-8163-D827E83C3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961" y="3184525"/>
            <a:ext cx="5689730" cy="3689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Животные смешанных лесов - 69 фото">
            <a:extLst>
              <a:ext uri="{FF2B5EF4-FFF2-40B4-BE49-F238E27FC236}">
                <a16:creationId xmlns:a16="http://schemas.microsoft.com/office/drawing/2014/main" id="{4A6F5F80-E737-4FEB-963C-46208E3BD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" b="7580"/>
          <a:stretch/>
        </p:blipFill>
        <p:spPr bwMode="auto">
          <a:xfrm>
            <a:off x="1427412" y="-71686"/>
            <a:ext cx="4789714" cy="3160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8304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3974">
        <p15:prstTrans prst="pageCurlDouble"/>
      </p:transition>
    </mc:Choice>
    <mc:Fallback>
      <p:transition spd="slow" advClick="0" advTm="439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  <p14:stopEvt time="43618" objId="1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9000">
              <a:schemeClr val="accent6">
                <a:lumMod val="50000"/>
              </a:schemeClr>
            </a:gs>
            <a:gs pos="100000">
              <a:schemeClr val="accent6">
                <a:lumMod val="60000"/>
                <a:lumOff val="40000"/>
              </a:schemeClr>
            </a:gs>
            <a:gs pos="2000">
              <a:schemeClr val="accent6">
                <a:lumMod val="75000"/>
              </a:schemeClr>
            </a:gs>
            <a:gs pos="51000">
              <a:schemeClr val="accent6">
                <a:lumMod val="60000"/>
                <a:lumOff val="40000"/>
              </a:schemeClr>
            </a:gs>
            <a:gs pos="45000">
              <a:schemeClr val="accent6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Презентация по географии на тему &quot;Смешанные леса&quot;">
            <a:extLst>
              <a:ext uri="{FF2B5EF4-FFF2-40B4-BE49-F238E27FC236}">
                <a16:creationId xmlns:a16="http://schemas.microsoft.com/office/drawing/2014/main" id="{93DCED5A-2D9E-47B7-B83A-B484EABE3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 t="21624" r="3943"/>
          <a:stretch/>
        </p:blipFill>
        <p:spPr bwMode="auto">
          <a:xfrm>
            <a:off x="4439002" y="-132080"/>
            <a:ext cx="7877895" cy="509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97E27CE-DB03-4546-94BA-8A5DBD3E1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1899" y="3577815"/>
            <a:ext cx="487363" cy="4873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BDCC9F-CECD-440F-9ABD-A1DF82E34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9481" y="2667187"/>
            <a:ext cx="5208522" cy="3916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11283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27054">
        <p15:prstTrans prst="pageCurlDouble"/>
      </p:transition>
    </mc:Choice>
    <mc:Fallback>
      <p:transition spd="slow" advClick="0" advTm="270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6148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49B530D-A34E-4521-AD0B-6F5D3020C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                                         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                           </a:t>
            </a:r>
          </a:p>
        </p:txBody>
      </p:sp>
      <p:pic>
        <p:nvPicPr>
          <p:cNvPr id="18436" name="Picture 4" descr="Картинки смешанный лес окружающий мир (67 фото) » Картинки и статусы про  окружающий мир вокруг">
            <a:extLst>
              <a:ext uri="{FF2B5EF4-FFF2-40B4-BE49-F238E27FC236}">
                <a16:creationId xmlns:a16="http://schemas.microsoft.com/office/drawing/2014/main" id="{ACAB5717-BA4D-4904-A127-D0367538B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" t="7509" r="2644" b="7393"/>
          <a:stretch/>
        </p:blipFill>
        <p:spPr bwMode="auto">
          <a:xfrm>
            <a:off x="0" y="-12645"/>
            <a:ext cx="12192000" cy="69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9847F3A9-D451-4F0C-9117-4894F6E4E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863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3788">
        <p15:prstTrans prst="pageCurlDouble"/>
      </p:transition>
    </mc:Choice>
    <mc:Fallback>
      <p:transition spd="slow" advClick="0" advTm="137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13788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лес мультяшный фон для анимации: 2 тыс изображений найдено в Яндекс  Картинках">
            <a:extLst>
              <a:ext uri="{FF2B5EF4-FFF2-40B4-BE49-F238E27FC236}">
                <a16:creationId xmlns:a16="http://schemas.microsoft.com/office/drawing/2014/main" id="{42376E28-1753-4CD6-A3F8-C3705BC49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Фон лес: векторные изображения и иллюстрации, которые можно скачать  бесплатно | Freepik">
            <a:extLst>
              <a:ext uri="{FF2B5EF4-FFF2-40B4-BE49-F238E27FC236}">
                <a16:creationId xmlns:a16="http://schemas.microsoft.com/office/drawing/2014/main" id="{38AB7C57-B7B7-4BF5-96CA-7C60A8921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27" y="0"/>
            <a:ext cx="6015391" cy="336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смеш. лес.jpg">
            <a:extLst>
              <a:ext uri="{FF2B5EF4-FFF2-40B4-BE49-F238E27FC236}">
                <a16:creationId xmlns:a16="http://schemas.microsoft.com/office/drawing/2014/main" id="{1E4D33E8-3846-42AF-84EA-64B5B073D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9935" y="1311224"/>
            <a:ext cx="6202065" cy="4863793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</p:pic>
      <p:pic>
        <p:nvPicPr>
          <p:cNvPr id="8" name="Picture 2" descr="https://flomaster.top/uploads/posts/2023-10/1697228305_flomaster-top-p-shirokolistvennie-lesa-risunok-instagram-2.jpg">
            <a:extLst>
              <a:ext uri="{FF2B5EF4-FFF2-40B4-BE49-F238E27FC236}">
                <a16:creationId xmlns:a16="http://schemas.microsoft.com/office/drawing/2014/main" id="{02F79D1E-6601-4E7C-911E-45CCE1F41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27" y="3360174"/>
            <a:ext cx="6002662" cy="349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9B1C529D-BD2C-4817-A549-3006F3A91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93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1471">
        <p15:prstTrans prst="pageCurlDouble"/>
      </p:transition>
    </mc:Choice>
    <mc:Fallback>
      <p:transition spd="slow" advClick="0" advTm="114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11471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435DA2-2A60-464F-903D-0F79D697D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454A59-2117-452E-BED8-52B9E7CEE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Смешанный лес картинки - 64 фото">
            <a:extLst>
              <a:ext uri="{FF2B5EF4-FFF2-40B4-BE49-F238E27FC236}">
                <a16:creationId xmlns:a16="http://schemas.microsoft.com/office/drawing/2014/main" id="{36B9C61C-0A0C-47E2-9C05-B952252FB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D13D6C25-0685-41E0-8F29-44D9DA8F0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6531" y="20504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083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9312">
        <p15:prstTrans prst="pageCurlDouble"/>
      </p:transition>
    </mc:Choice>
    <mc:Fallback>
      <p:transition spd="slow" advClick="0" advTm="93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8574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832D61-179B-4261-ACE4-44140C34D3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81"/>
          <a:stretch/>
        </p:blipFill>
        <p:spPr>
          <a:xfrm>
            <a:off x="-90435" y="-100484"/>
            <a:ext cx="6596860" cy="6958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https://static.wikia.nocookie.net/pogod/images/1/15/%D0%A1%D0%BC%D0%B5%D1%88%D0%B0%D0%BD%D0%BD%D1%8B%D0%B9_%D0%BB%D0%B5%D1%81.jpg/revision/latest?cb=20200605161107&amp;path-prefix=ru">
            <a:extLst>
              <a:ext uri="{FF2B5EF4-FFF2-40B4-BE49-F238E27FC236}">
                <a16:creationId xmlns:a16="http://schemas.microsoft.com/office/drawing/2014/main" id="{79FABC85-2EBA-4CAF-AF01-37CB0B50E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039" y="-100484"/>
            <a:ext cx="6062699" cy="4426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99B0262F-BF69-46FC-9225-5169AD0F5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184571" y="4040189"/>
            <a:ext cx="4515821" cy="2901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2CA329B2-A367-4EFA-90C9-74F2BDBEF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0648" y="24766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16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8755">
        <p15:prstTrans prst="pageCurlDouble"/>
      </p:transition>
    </mc:Choice>
    <mc:Fallback>
      <p:transition spd="slow" advClick="0" advTm="187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18051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лес мультяшный фон для анимации: 2 тыс изображений найдено в Яндекс  Картинках">
            <a:extLst>
              <a:ext uri="{FF2B5EF4-FFF2-40B4-BE49-F238E27FC236}">
                <a16:creationId xmlns:a16="http://schemas.microsoft.com/office/drawing/2014/main" id="{F148E0DC-8371-4E8F-A3B0-D1BCEFF2B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ель-2.jpg">
            <a:extLst>
              <a:ext uri="{FF2B5EF4-FFF2-40B4-BE49-F238E27FC236}">
                <a16:creationId xmlns:a16="http://schemas.microsoft.com/office/drawing/2014/main" id="{59AD0FA2-87E1-47F4-95F4-9D130BF60C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16" t="1339" r="2403" b="2263"/>
          <a:stretch/>
        </p:blipFill>
        <p:spPr>
          <a:xfrm>
            <a:off x="-167148" y="-130230"/>
            <a:ext cx="5182938" cy="6988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сосна обыкн..jpg">
            <a:extLst>
              <a:ext uri="{FF2B5EF4-FFF2-40B4-BE49-F238E27FC236}">
                <a16:creationId xmlns:a16="http://schemas.microsoft.com/office/drawing/2014/main" id="{1E52E227-73F5-4D87-B376-BD9DFF1E5A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7819" y="-147632"/>
            <a:ext cx="4611329" cy="7153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3">
            <a:extLst>
              <a:ext uri="{FF2B5EF4-FFF2-40B4-BE49-F238E27FC236}">
                <a16:creationId xmlns:a16="http://schemas.microsoft.com/office/drawing/2014/main" id="{21606C7A-CB48-482A-8E3F-0C2CC90566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642" t="19523" r="7064" b="48893"/>
          <a:stretch/>
        </p:blipFill>
        <p:spPr>
          <a:xfrm>
            <a:off x="4781664" y="-79406"/>
            <a:ext cx="3295535" cy="2968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Объект 3">
            <a:extLst>
              <a:ext uri="{FF2B5EF4-FFF2-40B4-BE49-F238E27FC236}">
                <a16:creationId xmlns:a16="http://schemas.microsoft.com/office/drawing/2014/main" id="{CA40456E-BAB2-4C82-BF1E-D8C78E8E8D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81" t="19524" r="69934" b="48639"/>
          <a:stretch/>
        </p:blipFill>
        <p:spPr>
          <a:xfrm>
            <a:off x="4657302" y="3500971"/>
            <a:ext cx="3357716" cy="285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1C843E97-8DA6-4907-8C04-953277738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038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38">
        <p15:prstTrans prst="pageCurlDouble"/>
      </p:transition>
    </mc:Choice>
    <mc:Fallback>
      <p:transition spd="slow" advClick="0" advTm="100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0038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лес мультяшный фон для анимации: 2 тыс изображений найдено в Яндекс  Картинках">
            <a:extLst>
              <a:ext uri="{FF2B5EF4-FFF2-40B4-BE49-F238E27FC236}">
                <a16:creationId xmlns:a16="http://schemas.microsoft.com/office/drawing/2014/main" id="{3960F8BF-2274-405D-99D9-EF8E74D3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берёза.jpg">
            <a:extLst>
              <a:ext uri="{FF2B5EF4-FFF2-40B4-BE49-F238E27FC236}">
                <a16:creationId xmlns:a16="http://schemas.microsoft.com/office/drawing/2014/main" id="{4569D2B0-8E4F-449A-B0A3-0E4BC8156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08" y="170043"/>
            <a:ext cx="4071398" cy="520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осина.JPG">
            <a:extLst>
              <a:ext uri="{FF2B5EF4-FFF2-40B4-BE49-F238E27FC236}">
                <a16:creationId xmlns:a16="http://schemas.microsoft.com/office/drawing/2014/main" id="{3C55CD55-791E-4F64-9C43-55EAEADC8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5256" y="580219"/>
            <a:ext cx="4012465" cy="5507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клён.jpg">
            <a:extLst>
              <a:ext uri="{FF2B5EF4-FFF2-40B4-BE49-F238E27FC236}">
                <a16:creationId xmlns:a16="http://schemas.microsoft.com/office/drawing/2014/main" id="{BB8235B4-871C-4DAF-90C1-85A0C89291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5938" r="7589"/>
          <a:stretch>
            <a:fillRect/>
          </a:stretch>
        </p:blipFill>
        <p:spPr>
          <a:xfrm>
            <a:off x="-158848" y="3587279"/>
            <a:ext cx="2980874" cy="339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3">
            <a:extLst>
              <a:ext uri="{FF2B5EF4-FFF2-40B4-BE49-F238E27FC236}">
                <a16:creationId xmlns:a16="http://schemas.microsoft.com/office/drawing/2014/main" id="{7CD5A308-F468-411E-A09E-813F4950D3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582" t="19874" r="38651" b="48259"/>
          <a:stretch/>
        </p:blipFill>
        <p:spPr>
          <a:xfrm>
            <a:off x="2988155" y="4083571"/>
            <a:ext cx="1436914" cy="1386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id="{9660DCF3-111C-4A9E-A2D7-7B04BA0F87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09" t="62628" r="71163" b="11739"/>
          <a:stretch/>
        </p:blipFill>
        <p:spPr>
          <a:xfrm>
            <a:off x="10850553" y="5213820"/>
            <a:ext cx="1376625" cy="1115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3">
            <a:extLst>
              <a:ext uri="{FF2B5EF4-FFF2-40B4-BE49-F238E27FC236}">
                <a16:creationId xmlns:a16="http://schemas.microsoft.com/office/drawing/2014/main" id="{73E79BE0-5F2E-49D7-B724-A7D852B984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161" t="61282" r="7072" b="10314"/>
          <a:stretch/>
        </p:blipFill>
        <p:spPr>
          <a:xfrm>
            <a:off x="1365480" y="5742631"/>
            <a:ext cx="1436914" cy="1235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липа.jpg">
            <a:extLst>
              <a:ext uri="{FF2B5EF4-FFF2-40B4-BE49-F238E27FC236}">
                <a16:creationId xmlns:a16="http://schemas.microsoft.com/office/drawing/2014/main" id="{23826E9E-C429-41E0-9125-CD7CAF03480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500" r="2500" b="2439"/>
          <a:stretch>
            <a:fillRect/>
          </a:stretch>
        </p:blipFill>
        <p:spPr>
          <a:xfrm>
            <a:off x="4213858" y="748468"/>
            <a:ext cx="4262150" cy="5317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Объект 3">
            <a:extLst>
              <a:ext uri="{FF2B5EF4-FFF2-40B4-BE49-F238E27FC236}">
                <a16:creationId xmlns:a16="http://schemas.microsoft.com/office/drawing/2014/main" id="{4A49A3BC-0DA3-49D0-AD99-F7AAB5D1F1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679" t="61537" r="37381" b="10059"/>
          <a:stretch/>
        </p:blipFill>
        <p:spPr>
          <a:xfrm>
            <a:off x="7165043" y="4815672"/>
            <a:ext cx="1446963" cy="1235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0040ABEA-402F-4E03-82EC-4F3AD48D3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2318" y="3185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803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9691">
        <p15:prstTrans prst="pageCurlDouble"/>
      </p:transition>
    </mc:Choice>
    <mc:Fallback>
      <p:transition spd="slow" advClick="0" advTm="96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9643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Лес так относится к дереву как луг к: Четвертый тип заданий. Простые  аналогии">
            <a:extLst>
              <a:ext uri="{FF2B5EF4-FFF2-40B4-BE49-F238E27FC236}">
                <a16:creationId xmlns:a16="http://schemas.microsoft.com/office/drawing/2014/main" id="{C2FBCBA8-8C30-4456-B938-637D79CD4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2" b="35134"/>
          <a:stretch/>
        </p:blipFill>
        <p:spPr bwMode="auto">
          <a:xfrm>
            <a:off x="270897" y="271306"/>
            <a:ext cx="11767436" cy="351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Лес так относится к дереву как луг к: Четвертый тип заданий. Простые  аналогии">
            <a:extLst>
              <a:ext uri="{FF2B5EF4-FFF2-40B4-BE49-F238E27FC236}">
                <a16:creationId xmlns:a16="http://schemas.microsoft.com/office/drawing/2014/main" id="{CB0FCD43-85AF-4D12-934B-E08C06AD8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64533" r="70811" b="1392"/>
          <a:stretch/>
        </p:blipFill>
        <p:spPr bwMode="auto">
          <a:xfrm>
            <a:off x="6682154" y="3595635"/>
            <a:ext cx="3074796" cy="32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Лес так относится к дереву как луг к: Четвертый тип заданий. Простые  аналогии">
            <a:extLst>
              <a:ext uri="{FF2B5EF4-FFF2-40B4-BE49-F238E27FC236}">
                <a16:creationId xmlns:a16="http://schemas.microsoft.com/office/drawing/2014/main" id="{C4036A93-3103-4FB9-AD4F-E346C5970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0" t="66947" b="1392"/>
          <a:stretch/>
        </p:blipFill>
        <p:spPr bwMode="auto">
          <a:xfrm>
            <a:off x="1802004" y="3807488"/>
            <a:ext cx="3074796" cy="303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B09E1C0-7226-4C84-8E06-FBE50E26E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993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5967">
        <p15:prstTrans prst="pageCurlDouble"/>
      </p:transition>
    </mc:Choice>
    <mc:Fallback>
      <p:transition spd="slow" advClick="0" advTm="159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5967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лес мультяшный фон для анимации: 2 тыс изображений найдено в Яндекс  Картинках">
            <a:extLst>
              <a:ext uri="{FF2B5EF4-FFF2-40B4-BE49-F238E27FC236}">
                <a16:creationId xmlns:a16="http://schemas.microsoft.com/office/drawing/2014/main" id="{43EF8E55-7A2E-4E9F-9F14-836CE4616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черёмуха.jpg">
            <a:extLst>
              <a:ext uri="{FF2B5EF4-FFF2-40B4-BE49-F238E27FC236}">
                <a16:creationId xmlns:a16="http://schemas.microsoft.com/office/drawing/2014/main" id="{489D95A0-7246-429F-84B8-84B84E8F56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98" t="2013" r="8667" b="13630"/>
          <a:stretch/>
        </p:blipFill>
        <p:spPr>
          <a:xfrm>
            <a:off x="0" y="418664"/>
            <a:ext cx="5727560" cy="6146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Черёмуха обыкновенная - Рубус - Научно-техническое предприятие">
            <a:extLst>
              <a:ext uri="{FF2B5EF4-FFF2-40B4-BE49-F238E27FC236}">
                <a16:creationId xmlns:a16="http://schemas.microsoft.com/office/drawing/2014/main" id="{E630F59F-56A9-4B84-9349-20CB64D02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16" y="5189975"/>
            <a:ext cx="1547444" cy="1160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лещина.jpg">
            <a:extLst>
              <a:ext uri="{FF2B5EF4-FFF2-40B4-BE49-F238E27FC236}">
                <a16:creationId xmlns:a16="http://schemas.microsoft.com/office/drawing/2014/main" id="{CB5CE841-127C-43CF-A458-0ACA48FACC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312" r="12500" b="26250"/>
          <a:stretch>
            <a:fillRect/>
          </a:stretch>
        </p:blipFill>
        <p:spPr>
          <a:xfrm>
            <a:off x="5973846" y="386235"/>
            <a:ext cx="5551613" cy="6146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Листья лещины ферментированные суздальские">
            <a:extLst>
              <a:ext uri="{FF2B5EF4-FFF2-40B4-BE49-F238E27FC236}">
                <a16:creationId xmlns:a16="http://schemas.microsoft.com/office/drawing/2014/main" id="{DE7A6B40-485E-47A1-B8D5-8D7BF0B38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459" y="4704247"/>
            <a:ext cx="2286000" cy="18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AE96372-324C-4B1E-B717-ADD2FF22A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2336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213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222">
        <p15:prstTrans prst="pageCurlDouble"/>
      </p:transition>
    </mc:Choice>
    <mc:Fallback>
      <p:transition spd="slow" advClick="0" advTm="102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0222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лес мультяшный фон для анимации: 2 тыс изображений найдено в Яндекс  Картинках">
            <a:extLst>
              <a:ext uri="{FF2B5EF4-FFF2-40B4-BE49-F238E27FC236}">
                <a16:creationId xmlns:a16="http://schemas.microsoft.com/office/drawing/2014/main" id="{309799E1-11B3-4A74-8C0C-86174CDF0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Широколиственные деревья (21 фото) - 21 фото">
            <a:extLst>
              <a:ext uri="{FF2B5EF4-FFF2-40B4-BE49-F238E27FC236}">
                <a16:creationId xmlns:a16="http://schemas.microsoft.com/office/drawing/2014/main" id="{6EC952E6-C049-48BA-9B78-DFFA91725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12192000" cy="6920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9927FA1A-301B-45A2-8D19-7DD9C3B5D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2336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32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7607">
        <p14:prism/>
      </p:transition>
    </mc:Choice>
    <mc:Fallback>
      <p:transition spd="slow" advClick="0" advTm="17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0" objId="4"/>
        <p14:stopEvt time="17212" objId="4"/>
      </p14:showEvtLst>
    </p:ext>
  </p:extLs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2244</TotalTime>
  <Words>43</Words>
  <Application>Microsoft Office PowerPoint</Application>
  <PresentationFormat>Широкоэкранный</PresentationFormat>
  <Paragraphs>7</Paragraphs>
  <Slides>14</Slides>
  <Notes>1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Государственное бюджетное дошкольное образовательное учреждение  детский сад №32 Василеостровского района Санкт-Петербурга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62</cp:revision>
  <dcterms:created xsi:type="dcterms:W3CDTF">2023-12-03T13:58:10Z</dcterms:created>
  <dcterms:modified xsi:type="dcterms:W3CDTF">2023-12-26T18:10:47Z</dcterms:modified>
</cp:coreProperties>
</file>