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0" d="100"/>
          <a:sy n="60" d="100"/>
        </p:scale>
        <p:origin x="72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93137-43BA-068D-043F-FC47AB920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7EEE66-0C96-13FB-0103-9B71F5558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37082-2C0C-B36F-6017-D531D4CB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970CD9-2C68-8D98-08EB-A73A7278C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49A71F-ED73-D0C8-28B4-3ED7F3F2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36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FEF92-0392-8A76-5CFF-F2DEC6FE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4EB03-1B5B-8DF0-6872-0F1192E48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D7480C-F717-35D9-16CD-CB9B1F8B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8947A3-D193-13D9-695A-BA76533F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C2A90D-103C-6F2A-6719-2A8E51DC2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8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F1A317C-691C-33E5-14FD-81C3FF590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D608E2-6108-F6D4-8FD6-BB9813901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80CAB-9529-07FA-A3F3-E7435EB7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1E3BC7-81D6-598E-4C24-930130E8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09D8D0-2337-883D-9AD1-AFB12809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2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FBA25-05E3-599C-DF14-E1DC114A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0E4701-9D40-8BDD-9E2A-BEAD7EC5B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859F78-5BAB-88D7-3363-8C15F7A52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2EAB6F-5379-AE63-35FC-E7AB52736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43A0FF-F0B3-686C-2D0A-DD96399D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8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AADA9-2524-A3A7-4B15-49E0DD8B9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2D0E2F-CA97-AAE4-66BE-6BBC508C7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EC2B8-7E89-2321-7057-5D3D38CE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8A9C1-3A93-8F39-C103-2FA18967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B9C89D-0E1A-B9E5-7097-F7373E28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29227-2577-AA06-93B9-B30DE087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280017-4B65-B924-5DBB-6D9C55888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8B13FA-DF95-344C-CA29-6B24CC878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FCCC73-E4C6-67DF-8E43-72AB5AAC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448138-767E-7887-6AE2-15F21C4C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D29D69-B249-C429-A1E3-FA1B67A4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9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38D1A-73A1-8498-DA02-02EC9E76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9B257F-4A89-508B-5C52-E479FBD66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DC4575-8271-9668-8FAE-320989A87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DE77C8-C808-EC3F-60C5-DEE9C3317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91A30D-2004-F69C-5136-107399FEB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A3E9A5-07FB-72ED-05CB-4F8B75FF7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1EAA-D43B-C58C-047A-7BB0C417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C5B078-FBA4-D3FC-2B7C-01CCBF36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4A30D-24EB-F3B1-B9E1-47127B15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D35E07-A7B9-4CAF-CC5A-A92463C0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28302-62E7-B2BF-A125-FF1122CDC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03C42E-DD02-D895-2CFA-3C98BBBE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35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2987E0-D3FE-B113-6F43-E8847346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8F6D4F-A938-8384-17EC-BB7EEDAE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18A977-E722-3A28-F27E-73BDBAB8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8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7B7A7B-A76C-F02B-EC7B-5A849B7C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115A7B-95C0-8D74-3DEC-CF4667881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518150-B4F2-5407-BC76-A241A9A29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B576DA-03DE-97D4-56CC-29B42286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9CCFAA-BE37-619A-5D04-84C35ADBD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04EF62-FD3F-0322-40EA-2E49C154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9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83FC6-4671-6115-2D1A-3671C2D0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6A1D60-0970-F3C8-095B-B4CAD8709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276890-A86F-4FD4-266A-FB59B1B64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5D944-A72A-8636-D8C4-51762E94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DB7876-7A83-D57E-FD99-FDFC358E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EFF53F-2F87-88FC-0BEC-1617CDD3F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9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50652-EA38-0DC5-685E-D7F0E952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A1E7AA-C83A-500A-9961-BB02600BB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693E2A-5470-908B-193D-DE1509F45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D88CB-ABB8-4B2B-AAAD-23D9ADED82E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E0259D-0E35-3313-3577-2306BB1CC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B4EBA-771E-648F-314E-F79C18945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45494-657F-4A01-87D7-E69A1B32FD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4A45AD-95FD-7FB8-54E2-8C2FEFB701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125"/>
            <a:ext cx="12192000" cy="9366453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  <a:outerShdw blurRad="317500" dist="50800" dir="5400000" algn="ctr" rotWithShape="0">
              <a:srgbClr val="000000">
                <a:alpha val="0"/>
              </a:srgbClr>
            </a:outerShdw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04EBF7-E6E2-05E5-2DEF-E222E7ED9068}"/>
              </a:ext>
            </a:extLst>
          </p:cNvPr>
          <p:cNvSpPr txBox="1"/>
          <p:nvPr/>
        </p:nvSpPr>
        <p:spPr>
          <a:xfrm>
            <a:off x="0" y="1736229"/>
            <a:ext cx="81333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aslon Becker No540 Swash [Rus" panose="02010401010101010104" pitchFamily="2" charset="0"/>
              </a:rPr>
              <a:t>«Я поведу тебя в музей…»</a:t>
            </a:r>
          </a:p>
          <a:p>
            <a:pPr algn="r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slon Becker No540 Swash [Rus" panose="02010401010101010104" pitchFamily="2" charset="0"/>
              </a:rPr>
              <a:t>                       Экскурсия в этнографический музей для старших дошкольников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80393C-4290-545D-57A2-2E38FFB4B6CE}"/>
              </a:ext>
            </a:extLst>
          </p:cNvPr>
          <p:cNvSpPr txBox="1"/>
          <p:nvPr/>
        </p:nvSpPr>
        <p:spPr>
          <a:xfrm>
            <a:off x="7764377" y="5243880"/>
            <a:ext cx="3721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Caslon Becker No540 Swash [Rus" panose="02010401010101010104" pitchFamily="2" charset="0"/>
              </a:rPr>
              <a:t>Выполнила воспитатель </a:t>
            </a:r>
          </a:p>
          <a:p>
            <a:pPr algn="r"/>
            <a:r>
              <a:rPr lang="ru-RU" sz="2000" dirty="0">
                <a:latin typeface="Caslon Becker No540 Swash [Rus" panose="02010401010101010104" pitchFamily="2" charset="0"/>
              </a:rPr>
              <a:t>ГБДОУ д/с №31 Василеостровского района </a:t>
            </a:r>
          </a:p>
          <a:p>
            <a:pPr algn="r"/>
            <a:r>
              <a:rPr lang="ru-RU" sz="2000" dirty="0">
                <a:latin typeface="Caslon Becker No540 Swash [Rus" panose="02010401010101010104" pitchFamily="2" charset="0"/>
              </a:rPr>
              <a:t>Зимина К.А.</a:t>
            </a:r>
          </a:p>
        </p:txBody>
      </p:sp>
    </p:spTree>
    <p:extLst>
      <p:ext uri="{BB962C8B-B14F-4D97-AF65-F5344CB8AC3E}">
        <p14:creationId xmlns:p14="http://schemas.microsoft.com/office/powerpoint/2010/main" val="136407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DD832-1138-DE5E-D554-F900F9F9B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2" y="2232321"/>
            <a:ext cx="6768193" cy="454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4B638F-A9BE-D14D-A49D-DB146FBDD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2" y="84221"/>
            <a:ext cx="4489636" cy="668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F46EC-9911-2C80-61F4-DAFA32106543}"/>
              </a:ext>
            </a:extLst>
          </p:cNvPr>
          <p:cNvSpPr txBox="1"/>
          <p:nvPr/>
        </p:nvSpPr>
        <p:spPr>
          <a:xfrm>
            <a:off x="978568" y="705853"/>
            <a:ext cx="58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slon Becker No540 Swash [Rus" panose="02010401010101010104" pitchFamily="2" charset="0"/>
              </a:rPr>
              <a:t>А вот на таких санях ездили крестьяне</a:t>
            </a:r>
          </a:p>
        </p:txBody>
      </p:sp>
    </p:spTree>
    <p:extLst>
      <p:ext uri="{BB962C8B-B14F-4D97-AF65-F5344CB8AC3E}">
        <p14:creationId xmlns:p14="http://schemas.microsoft.com/office/powerpoint/2010/main" val="3924424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B75DF6-0D7A-C221-9A95-408E5D17B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722"/>
            <a:ext cx="10153244" cy="652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40AF2A-A303-F4D5-9677-C03397E838B2}"/>
              </a:ext>
            </a:extLst>
          </p:cNvPr>
          <p:cNvSpPr txBox="1"/>
          <p:nvPr/>
        </p:nvSpPr>
        <p:spPr>
          <a:xfrm>
            <a:off x="10322390" y="1700463"/>
            <a:ext cx="1869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slon Becker No540 Swash [Rus" panose="02010401010101010104" pitchFamily="2" charset="0"/>
              </a:rPr>
              <a:t>Можно рассмотреть как было устроено село или деревня</a:t>
            </a:r>
          </a:p>
        </p:txBody>
      </p:sp>
    </p:spTree>
    <p:extLst>
      <p:ext uri="{BB962C8B-B14F-4D97-AF65-F5344CB8AC3E}">
        <p14:creationId xmlns:p14="http://schemas.microsoft.com/office/powerpoint/2010/main" val="543593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B7C77-DDE6-5927-2160-3B4C3A13934A}"/>
              </a:ext>
            </a:extLst>
          </p:cNvPr>
          <p:cNvSpPr txBox="1"/>
          <p:nvPr/>
        </p:nvSpPr>
        <p:spPr>
          <a:xfrm>
            <a:off x="80211" y="140195"/>
            <a:ext cx="1137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А теперь давайте поиграем:</a:t>
            </a:r>
          </a:p>
          <a:p>
            <a:r>
              <a:rPr lang="ru-RU" sz="2400" dirty="0">
                <a:latin typeface="Caslon Becker No540 Swash [Rus" panose="02010401010101010104" pitchFamily="2" charset="0"/>
              </a:rPr>
              <a:t>Давайте вспомним какие предметы народного быта мы знаем и для чего они нужны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B55F79-DE46-23B6-3721-CE4502E0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2" y="1037658"/>
            <a:ext cx="2498704" cy="16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767BF81-638E-C625-C53F-07C64362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666" y="4690382"/>
            <a:ext cx="2661657" cy="20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1F21403-5499-E63E-5E8E-08C008328EE4}"/>
              </a:ext>
            </a:extLst>
          </p:cNvPr>
          <p:cNvCxnSpPr>
            <a:cxnSpLocks/>
          </p:cNvCxnSpPr>
          <p:nvPr/>
        </p:nvCxnSpPr>
        <p:spPr>
          <a:xfrm>
            <a:off x="2791428" y="1580493"/>
            <a:ext cx="6124083" cy="412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extLst>
              <a:ext uri="{FF2B5EF4-FFF2-40B4-BE49-F238E27FC236}">
                <a16:creationId xmlns:a16="http://schemas.microsoft.com/office/drawing/2014/main" id="{658C4FC3-4E08-E153-EDBF-462862809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6" y="2767775"/>
            <a:ext cx="2172690" cy="23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E8DF9B2-0E2C-BBD5-CB65-B0D56522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944" y="999484"/>
            <a:ext cx="2616379" cy="17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77EAF5C-9C31-3422-99A7-5D5603150AFA}"/>
              </a:ext>
            </a:extLst>
          </p:cNvPr>
          <p:cNvCxnSpPr>
            <a:cxnSpLocks/>
          </p:cNvCxnSpPr>
          <p:nvPr/>
        </p:nvCxnSpPr>
        <p:spPr>
          <a:xfrm flipV="1">
            <a:off x="2588139" y="1639224"/>
            <a:ext cx="6661061" cy="2996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12">
            <a:extLst>
              <a:ext uri="{FF2B5EF4-FFF2-40B4-BE49-F238E27FC236}">
                <a16:creationId xmlns:a16="http://schemas.microsoft.com/office/drawing/2014/main" id="{D6BC3E6D-A51B-91E3-AB27-1DE9071F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6" y="5260557"/>
            <a:ext cx="2364053" cy="15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99E8862C-47E0-80E5-E4B5-8AEA8C32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666" y="2690046"/>
            <a:ext cx="2703231" cy="20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A48A300-0AB7-9392-7DC0-4B82F7F4E21D}"/>
              </a:ext>
            </a:extLst>
          </p:cNvPr>
          <p:cNvCxnSpPr>
            <a:endCxn id="3086" idx="1"/>
          </p:cNvCxnSpPr>
          <p:nvPr/>
        </p:nvCxnSpPr>
        <p:spPr>
          <a:xfrm flipV="1">
            <a:off x="2645066" y="3703758"/>
            <a:ext cx="6767600" cy="2369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26B086E-DDCB-C765-A9FC-CF752A5D1A49}"/>
              </a:ext>
            </a:extLst>
          </p:cNvPr>
          <p:cNvSpPr txBox="1"/>
          <p:nvPr/>
        </p:nvSpPr>
        <p:spPr>
          <a:xfrm>
            <a:off x="4379495" y="5903495"/>
            <a:ext cx="417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552386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117FA-1061-2D5D-A70A-C7EB69631143}"/>
              </a:ext>
            </a:extLst>
          </p:cNvPr>
          <p:cNvSpPr txBox="1"/>
          <p:nvPr/>
        </p:nvSpPr>
        <p:spPr>
          <a:xfrm>
            <a:off x="3224463" y="978568"/>
            <a:ext cx="67858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aslon Becker No540 Swash [Rus" panose="02010401010101010104" pitchFamily="2" charset="0"/>
              </a:rPr>
              <a:t>Ну что ребята, вам понравилось?</a:t>
            </a:r>
          </a:p>
          <a:p>
            <a:pPr algn="ctr"/>
            <a:endParaRPr lang="ru-RU" sz="2800" dirty="0">
              <a:latin typeface="Caslon Becker No540 Swash [Rus" panose="02010401010101010104" pitchFamily="2" charset="0"/>
            </a:endParaRPr>
          </a:p>
          <a:p>
            <a:pPr algn="ctr"/>
            <a:r>
              <a:rPr lang="ru-RU" sz="2800" dirty="0">
                <a:latin typeface="Caslon Becker No540 Swash [Rus" panose="02010401010101010104" pitchFamily="2" charset="0"/>
              </a:rPr>
              <a:t>Что вам запомнилось?</a:t>
            </a:r>
          </a:p>
          <a:p>
            <a:pPr algn="ctr"/>
            <a:endParaRPr lang="ru-RU" sz="2800" dirty="0">
              <a:latin typeface="Caslon Becker No540 Swash [Rus" panose="02010401010101010104" pitchFamily="2" charset="0"/>
            </a:endParaRPr>
          </a:p>
          <a:p>
            <a:pPr algn="ctr"/>
            <a:r>
              <a:rPr lang="ru-RU" sz="2800" dirty="0">
                <a:latin typeface="Caslon Becker No540 Swash [Rus" panose="02010401010101010104" pitchFamily="2" charset="0"/>
              </a:rPr>
              <a:t>Что показалось самым </a:t>
            </a:r>
            <a:r>
              <a:rPr lang="ru-RU" sz="2800">
                <a:latin typeface="Caslon Becker No540 Swash [Rus" panose="02010401010101010104" pitchFamily="2" charset="0"/>
              </a:rPr>
              <a:t>необычным?</a:t>
            </a:r>
          </a:p>
          <a:p>
            <a:pPr algn="ctr"/>
            <a:endParaRPr lang="ru-RU" sz="2800" dirty="0">
              <a:latin typeface="Caslon Becker No540 Swash [Rus" panose="02010401010101010104" pitchFamily="2" charset="0"/>
            </a:endParaRPr>
          </a:p>
          <a:p>
            <a:pPr algn="ctr"/>
            <a:r>
              <a:rPr lang="ru-RU" sz="2800" dirty="0">
                <a:latin typeface="Caslon Becker No540 Swash [Rus" panose="02010401010101010104" pitchFamily="2" charset="0"/>
              </a:rPr>
              <a:t>Что нового вы узнали?</a:t>
            </a:r>
          </a:p>
        </p:txBody>
      </p:sp>
    </p:spTree>
    <p:extLst>
      <p:ext uri="{BB962C8B-B14F-4D97-AF65-F5344CB8AC3E}">
        <p14:creationId xmlns:p14="http://schemas.microsoft.com/office/powerpoint/2010/main" val="79116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53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C8E291-15EE-805E-E2F0-2F9F0DC23EAA}"/>
              </a:ext>
            </a:extLst>
          </p:cNvPr>
          <p:cNvSpPr txBox="1"/>
          <p:nvPr/>
        </p:nvSpPr>
        <p:spPr>
          <a:xfrm>
            <a:off x="5903498" y="176463"/>
            <a:ext cx="60318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В самом сердце нашего города находится удивительное место, которое называется площадь Искусств, и называется оно так не случайно, вблизи этого месте находится сразу несколько театров и музеев. </a:t>
            </a:r>
          </a:p>
          <a:p>
            <a:r>
              <a:rPr lang="ru-RU" sz="2400" dirty="0">
                <a:latin typeface="Caslon Becker No540 Swash [Rus" panose="02010401010101010104" pitchFamily="2" charset="0"/>
              </a:rPr>
              <a:t>Сегодня мы с вами побываем в музее Этнографии.</a:t>
            </a:r>
          </a:p>
          <a:p>
            <a:r>
              <a:rPr lang="ru-RU" sz="2400" dirty="0">
                <a:latin typeface="Caslon Becker No540 Swash [Rus" panose="02010401010101010104" pitchFamily="2" charset="0"/>
              </a:rPr>
              <a:t>Что такое этнография, спросите вы меня?</a:t>
            </a:r>
          </a:p>
          <a:p>
            <a:r>
              <a:rPr lang="ru-RU" sz="2400" dirty="0">
                <a:latin typeface="Caslon Becker No540 Swash [Rus" panose="02010401010101010104" pitchFamily="2" charset="0"/>
              </a:rPr>
              <a:t>Это наука, изучающая культуру, традиции, обычаи разных народов. Как вы думаете, что мы сможем увидеть в этом музее?</a:t>
            </a:r>
          </a:p>
          <a:p>
            <a:r>
              <a:rPr lang="ru-RU" sz="2400" dirty="0">
                <a:latin typeface="Caslon Becker No540 Swash [Rus" panose="02010401010101010104" pitchFamily="2" charset="0"/>
              </a:rPr>
              <a:t>Правильно! Одежду, вещи, предметы быта и даже игрушки разных народов, населяющих или населявших нашу страну.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E6681-90A7-578F-041B-AEA8693D6893}"/>
              </a:ext>
            </a:extLst>
          </p:cNvPr>
          <p:cNvSpPr txBox="1"/>
          <p:nvPr/>
        </p:nvSpPr>
        <p:spPr>
          <a:xfrm>
            <a:off x="385011" y="4668694"/>
            <a:ext cx="5424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Начинается наша экскурсия уже у входа. Посмотрите какое прекрасное здание выстроили для такого музея! </a:t>
            </a:r>
          </a:p>
          <a:p>
            <a:r>
              <a:rPr lang="ru-RU" sz="2400" dirty="0">
                <a:latin typeface="Caslon Becker No540 Swash [Rus" panose="02010401010101010104" pitchFamily="2" charset="0"/>
              </a:rPr>
              <a:t>Да-да, для музея специально строили здание.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0B5575-2D07-EC10-1F9D-517D82F0C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76" y="130672"/>
            <a:ext cx="6002250" cy="388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8518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EF64B-3A94-7566-378F-E92F7CA1D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19273"/>
            <a:ext cx="5277853" cy="405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FC2E7A-7FCA-F64A-081C-0566D7B80493}"/>
              </a:ext>
            </a:extLst>
          </p:cNvPr>
          <p:cNvSpPr txBox="1"/>
          <p:nvPr/>
        </p:nvSpPr>
        <p:spPr>
          <a:xfrm>
            <a:off x="6403233" y="309845"/>
            <a:ext cx="5596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И вот мы заходим в здание музея и сразу же нас встречает удивительно красивый огромный зал. Здесь проводятся различные выставки. Посмотрите какие огромные колонны из мрамора обрамляют зал, как торжественны и величавы они.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1EF2C04-7AAC-686F-ED67-C12E63C3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64" y="2928013"/>
            <a:ext cx="5596262" cy="373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827043-45D9-AF7D-E1DB-ED071ACB3B05}"/>
              </a:ext>
            </a:extLst>
          </p:cNvPr>
          <p:cNvSpPr txBox="1"/>
          <p:nvPr/>
        </p:nvSpPr>
        <p:spPr>
          <a:xfrm>
            <a:off x="684666" y="4931858"/>
            <a:ext cx="5117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Пройдя в другие залы музея, вы увидите, что они удивительно светлые и просторные, так и было задумано архитектором.</a:t>
            </a:r>
          </a:p>
        </p:txBody>
      </p:sp>
    </p:spTree>
    <p:extLst>
      <p:ext uri="{BB962C8B-B14F-4D97-AF65-F5344CB8AC3E}">
        <p14:creationId xmlns:p14="http://schemas.microsoft.com/office/powerpoint/2010/main" val="2615154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45CEB7-FADC-DD2C-5937-E9FA18F43B1C}"/>
              </a:ext>
            </a:extLst>
          </p:cNvPr>
          <p:cNvSpPr txBox="1"/>
          <p:nvPr/>
        </p:nvSpPr>
        <p:spPr>
          <a:xfrm>
            <a:off x="320842" y="385011"/>
            <a:ext cx="6336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slon Becker No540 Swash [Rus" panose="02010401010101010104" pitchFamily="2" charset="0"/>
              </a:rPr>
              <a:t>Сегодня мы с вами пройдемся по залу, где </a:t>
            </a:r>
            <a:r>
              <a:rPr lang="ru-RU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slon Becker No540 Swash [Rus" panose="02010401010101010104" pitchFamily="2" charset="0"/>
              </a:rPr>
              <a:t>развернута экспозиция по этнографии </a:t>
            </a:r>
            <a:r>
              <a:rPr lang="ru-RU" sz="2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slon Becker No540 Swash [Rus" panose="02010401010101010104" pitchFamily="2" charset="0"/>
              </a:rPr>
              <a:t>русских</a:t>
            </a:r>
            <a:r>
              <a:rPr lang="ru-RU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slon Becker No540 Swash [Rus" panose="02010401010101010104" pitchFamily="2" charset="0"/>
              </a:rPr>
              <a:t>, самого многочисленного восточнославянского народа на территории бывшей Российской империи.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0ED40-D946-D0E8-DB15-3E6796969B4A}"/>
              </a:ext>
            </a:extLst>
          </p:cNvPr>
          <p:cNvSpPr txBox="1"/>
          <p:nvPr/>
        </p:nvSpPr>
        <p:spPr>
          <a:xfrm>
            <a:off x="5694947" y="3429000"/>
            <a:ext cx="63366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slon Becker No540 Swash [Rus" panose="02010401010101010104" pitchFamily="2" charset="0"/>
              </a:rPr>
              <a:t>Мы узнаем как русские крестьяне умели вести сложное хозяйство: выращивали различные сельскохозяйственные культуры, разводили домашних животных и строили дома, клали печи, изготовляли домашнюю утварь и орудия труда, шили одежду? Как в слаженном ритме крестьянской жизни трудовые будни чередовались с веселыми праздниками?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Caslon Becker No540 Swash [Rus" panose="020104010101010101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628869-D3D5-B3BD-F9D4-32835DB39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95" y="0"/>
            <a:ext cx="5053263" cy="336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3C4FBF-EA29-5EB0-C351-B36F31816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" y="2531778"/>
            <a:ext cx="5053263" cy="391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8332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3B02C6-676D-7FE7-6A27-658DC5C4A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76765" cy="547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1904E-7FA0-F8B0-4277-9DBE0414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65" y="1633466"/>
            <a:ext cx="5261101" cy="432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98E12-2C5D-5707-C22F-086971837DD3}"/>
              </a:ext>
            </a:extLst>
          </p:cNvPr>
          <p:cNvSpPr txBox="1"/>
          <p:nvPr/>
        </p:nvSpPr>
        <p:spPr>
          <a:xfrm>
            <a:off x="4652211" y="433137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На выставке можно увидеть какую одежду носили мужчины и женщины, какая была повседневная и нарядная одежда и </a:t>
            </a:r>
            <a:r>
              <a:rPr lang="ru-RU" sz="2400" dirty="0" err="1">
                <a:latin typeface="Caslon Becker No540 Swash [Rus" panose="02010401010101010104" pitchFamily="2" charset="0"/>
              </a:rPr>
              <a:t>какя</a:t>
            </a:r>
            <a:r>
              <a:rPr lang="ru-RU" sz="2400" dirty="0">
                <a:latin typeface="Caslon Becker No540 Swash [Rus" panose="02010401010101010104" pitchFamily="2" charset="0"/>
              </a:rPr>
              <a:t> была обувь…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D39236-E75A-B6F4-188D-F54D3B190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866" y="4338888"/>
            <a:ext cx="2228850" cy="208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04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B0221B-70FF-F93F-7BE4-EC41C3B00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" y="971321"/>
            <a:ext cx="7613984" cy="491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616737-F981-EAB6-0AF7-BFC0D3A1EE42}"/>
              </a:ext>
            </a:extLst>
          </p:cNvPr>
          <p:cNvSpPr txBox="1"/>
          <p:nvPr/>
        </p:nvSpPr>
        <p:spPr>
          <a:xfrm>
            <a:off x="8055142" y="1351507"/>
            <a:ext cx="40325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aslon Becker No540 Swash [Rus" panose="02010401010101010104" pitchFamily="2" charset="0"/>
              </a:rPr>
              <a:t>Можно посмотреть как был устроен быт, как было в избе русского крестьянина. Вещи хранились в сундуках, иногда настолько больших, что на них можно было спать. Полы были устланы тканными ковриками, столы украшены вышитыми скатертями. Обязательно в каждом доме был уголок с иконами.  И конечно же печь!</a:t>
            </a:r>
          </a:p>
        </p:txBody>
      </p:sp>
    </p:spTree>
    <p:extLst>
      <p:ext uri="{BB962C8B-B14F-4D97-AF65-F5344CB8AC3E}">
        <p14:creationId xmlns:p14="http://schemas.microsoft.com/office/powerpoint/2010/main" val="3706626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20F3E4-F8B0-09AE-D7D7-0433AA89A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1" y="137989"/>
            <a:ext cx="5538286" cy="459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C3AD51-22C9-B35F-2A6D-B8127186A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351"/>
            <a:ext cx="5835939" cy="441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3B869D-F658-A26E-F2FA-818AB11AC2A2}"/>
              </a:ext>
            </a:extLst>
          </p:cNvPr>
          <p:cNvSpPr txBox="1"/>
          <p:nvPr/>
        </p:nvSpPr>
        <p:spPr>
          <a:xfrm>
            <a:off x="721895" y="5309937"/>
            <a:ext cx="10299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aslon Becker No540 Swash [Rus" panose="02010401010101010104" pitchFamily="2" charset="0"/>
              </a:rPr>
              <a:t>На выставке можно посмотреть какими инструментами пользовались мастера</a:t>
            </a:r>
          </a:p>
        </p:txBody>
      </p:sp>
    </p:spTree>
    <p:extLst>
      <p:ext uri="{BB962C8B-B14F-4D97-AF65-F5344CB8AC3E}">
        <p14:creationId xmlns:p14="http://schemas.microsoft.com/office/powerpoint/2010/main" val="1703894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87BD24-CE9B-67C4-B563-7696A584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54" y="2767505"/>
            <a:ext cx="5936004" cy="398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0DC4BB-FBE0-A7F5-C34B-D313CC743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3" y="16224"/>
            <a:ext cx="5729294" cy="429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28D75-8ABF-BE79-22F1-F0009A419D7E}"/>
              </a:ext>
            </a:extLst>
          </p:cNvPr>
          <p:cNvSpPr txBox="1"/>
          <p:nvPr/>
        </p:nvSpPr>
        <p:spPr>
          <a:xfrm>
            <a:off x="6376736" y="1010975"/>
            <a:ext cx="5438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slon Becker No540 Swash [Rus" panose="02010401010101010104" pitchFamily="2" charset="0"/>
              </a:rPr>
              <a:t>Здесь можно увидеть как изготавливали льняную ткань и шерстяную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045BD8-A6EF-81F4-2639-943068D4FA60}"/>
              </a:ext>
            </a:extLst>
          </p:cNvPr>
          <p:cNvSpPr txBox="1"/>
          <p:nvPr/>
        </p:nvSpPr>
        <p:spPr>
          <a:xfrm>
            <a:off x="1540042" y="4578250"/>
            <a:ext cx="5085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slon Becker No540 Swash [Rus" panose="02010401010101010104" pitchFamily="2" charset="0"/>
              </a:rPr>
              <a:t>Как красили ткани</a:t>
            </a:r>
          </a:p>
        </p:txBody>
      </p:sp>
    </p:spTree>
    <p:extLst>
      <p:ext uri="{BB962C8B-B14F-4D97-AF65-F5344CB8AC3E}">
        <p14:creationId xmlns:p14="http://schemas.microsoft.com/office/powerpoint/2010/main" val="2964151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780E4-8E9D-32D1-E4F5-D4606E97A2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8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E0148-1817-7DD4-F4F8-3C6B46AD6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7" y="114801"/>
            <a:ext cx="6406170" cy="40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55BEB2-C2D3-7188-671B-7CA54E735433}"/>
              </a:ext>
            </a:extLst>
          </p:cNvPr>
          <p:cNvSpPr txBox="1"/>
          <p:nvPr/>
        </p:nvSpPr>
        <p:spPr>
          <a:xfrm>
            <a:off x="7225215" y="206797"/>
            <a:ext cx="274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slon Becker No540 Swash [Rus" panose="02010401010101010104" pitchFamily="2" charset="0"/>
              </a:rPr>
              <a:t>На выставке можно увидеть при помощи чего и как ловили рыбу русские крестьяне</a:t>
            </a:r>
          </a:p>
        </p:txBody>
      </p:sp>
      <p:pic>
        <p:nvPicPr>
          <p:cNvPr id="2050" name="Picture 2" descr="Фрагмент экспозиции «Русские. Конец XIX — начало XX в.» . РЭМ">
            <a:extLst>
              <a:ext uri="{FF2B5EF4-FFF2-40B4-BE49-F238E27FC236}">
                <a16:creationId xmlns:a16="http://schemas.microsoft.com/office/drawing/2014/main" id="{B12A60B9-3E05-DF34-46D0-46219656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74" y="2644450"/>
            <a:ext cx="5613822" cy="4208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8798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444</Words>
  <Application>Microsoft Office PowerPoint</Application>
  <PresentationFormat>Широкоэкранный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Caslon Becker No540 Swash [Rus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</dc:creator>
  <cp:lastModifiedBy>roma</cp:lastModifiedBy>
  <cp:revision>8</cp:revision>
  <dcterms:created xsi:type="dcterms:W3CDTF">2023-03-23T04:31:29Z</dcterms:created>
  <dcterms:modified xsi:type="dcterms:W3CDTF">2023-03-23T06:27:04Z</dcterms:modified>
</cp:coreProperties>
</file>