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63" r:id="rId5"/>
    <p:sldId id="266" r:id="rId6"/>
    <p:sldId id="264" r:id="rId7"/>
    <p:sldId id="265" r:id="rId8"/>
    <p:sldId id="259" r:id="rId9"/>
    <p:sldId id="262" r:id="rId10"/>
    <p:sldId id="261" r:id="rId11"/>
    <p:sldId id="271" r:id="rId12"/>
    <p:sldId id="270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B366704-8DE7-4048-937D-82969A2979BC}" type="datetimeFigureOut">
              <a:rPr lang="ru-RU" smtClean="0"/>
              <a:t>16.04.2024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EDB8B7-07E0-420C-BD86-4431434D3D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171194" y="397537"/>
            <a:ext cx="89728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</a:t>
            </a: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образовательное </a:t>
            </a:r>
            <a:r>
              <a:rPr lang="ru-RU" alt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детский </a:t>
            </a: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alt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№с3 «Андрейка» Василеостровского района  Санкт-Петербурга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endParaRPr lang="ru-RU" altLang="ru-RU" sz="1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компонент: «Экология и фенология»: </a:t>
            </a:r>
            <a:endParaRPr lang="ru-RU" altLang="ru-RU" sz="16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alt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России в годовом проекте «Карта нашей страны»»</a:t>
            </a:r>
            <a:endParaRPr lang="ru-RU" altLang="ru-RU" sz="1800" i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6224" y="3356992"/>
            <a:ext cx="2952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России»</a:t>
            </a:r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56224" y="5120318"/>
            <a:ext cx="3140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>
              <a:spcBef>
                <a:spcPct val="0"/>
              </a:spcBef>
            </a:pPr>
            <a:r>
              <a:rPr lang="ru-RU" alt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Павлова Ольга Сергеевна</a:t>
            </a:r>
          </a:p>
        </p:txBody>
      </p:sp>
      <p:pic>
        <p:nvPicPr>
          <p:cNvPr id="1028" name="Picture 4" descr="https://sporty24.site/uploads/posts/2024-02/1707267560_sporty24-site-p-kartinki-priroda-rossii-dlya-detei-doshkol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5" y="2420888"/>
            <a:ext cx="5806124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ФЕНОЛОГИЯ\29273216f460a3f99c467043aa5d5b7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4"/>
          <a:stretch/>
        </p:blipFill>
        <p:spPr bwMode="auto">
          <a:xfrm>
            <a:off x="467544" y="260648"/>
            <a:ext cx="8282958" cy="6028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1"/>
          <a:stretch/>
        </p:blipFill>
        <p:spPr bwMode="auto">
          <a:xfrm>
            <a:off x="538064" y="332656"/>
            <a:ext cx="8339122" cy="6061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0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t="1770" r="2712" b="3728"/>
          <a:stretch/>
        </p:blipFill>
        <p:spPr bwMode="auto">
          <a:xfrm>
            <a:off x="395536" y="332656"/>
            <a:ext cx="8537864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5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"/>
          <a:stretch/>
        </p:blipFill>
        <p:spPr bwMode="auto">
          <a:xfrm>
            <a:off x="518525" y="260648"/>
            <a:ext cx="8352928" cy="6079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05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/>
          <a:stretch/>
        </p:blipFill>
        <p:spPr bwMode="auto">
          <a:xfrm>
            <a:off x="270925" y="404664"/>
            <a:ext cx="8532440" cy="6066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C:\Users\%D0%9E%D0%BB%D1%8C%D0%B3%D0%B0\Desktop\%D0%A4%D0%95%D0%9D%D0%9E%D0%9B%D0%9E%D0%93%D0%98%D0%AF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2231" r="2735" b="2904"/>
          <a:stretch/>
        </p:blipFill>
        <p:spPr bwMode="auto">
          <a:xfrm>
            <a:off x="307975" y="404664"/>
            <a:ext cx="8389711" cy="5889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2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1720" y="11049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Широка   страна   моя   родная,</a:t>
            </a:r>
            <a:b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  в   ней   лесов,   полей   и   рек!</a:t>
            </a:r>
            <a:b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  другой   такой   страны   не   знаю,</a:t>
            </a:r>
            <a:b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  так   вольно   дышит   человек.</a:t>
            </a:r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Ольга\Desktop\ФЕНОЛОГИЯ\912c949a-0560-5213-9f4e-95747165f2bb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" t="2168" b="8683"/>
          <a:stretch/>
        </p:blipFill>
        <p:spPr bwMode="auto">
          <a:xfrm>
            <a:off x="479511" y="1268760"/>
            <a:ext cx="8208912" cy="477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5877272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карту нашей страны.  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Богата и разнообразна природа России.</a:t>
            </a:r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52735"/>
            <a:ext cx="7876253" cy="5250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32067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нас леса,</a:t>
            </a:r>
            <a:endParaRPr lang="ru-RU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7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46513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степи.</a:t>
            </a:r>
            <a:endParaRPr lang="ru-RU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rusinfo.info/wp-content/uploads/5/0/1/5012efef954db4d467271db725474a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6" y="1105542"/>
            <a:ext cx="7744558" cy="5163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30421" y="465138"/>
            <a:ext cx="3779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Горы и пусти</a:t>
            </a:r>
            <a:endParaRPr lang="ru-RU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cdn1.ozone.ru/s3/multimedia-g/65839034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2" r="12635"/>
          <a:stretch/>
        </p:blipFill>
        <p:spPr bwMode="auto">
          <a:xfrm>
            <a:off x="435668" y="1196752"/>
            <a:ext cx="4136332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rgo.ru/sites/default/files/media/2017-08-01/dsc_04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511" r="10426" b="5680"/>
          <a:stretch/>
        </p:blipFill>
        <p:spPr bwMode="auto">
          <a:xfrm>
            <a:off x="4860032" y="1196752"/>
            <a:ext cx="4180826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52599" y="35556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Моря, реки и озёра.</a:t>
            </a:r>
            <a:endParaRPr lang="ru-RU" sz="24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avatars.dzeninfra.ru/get-zen_doc/3484848/pub_6004401ad0d4386c9fc976a0_600440f5d0d4386c9fcb482f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5"/>
          <a:stretch/>
        </p:blipFill>
        <p:spPr bwMode="auto">
          <a:xfrm>
            <a:off x="383390" y="903229"/>
            <a:ext cx="4085829" cy="2752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realpolza.ru/wp-content/uploads/2020/05/reki-rossii-6-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090" y="3784713"/>
            <a:ext cx="5775835" cy="2700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vsegda-pomnim.com/uploads/posts/2022-03/1648747281_42-vsegda-pomnim-com-p-krasivie-ozera-rossii-foto-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t="12236"/>
          <a:stretch/>
        </p:blipFill>
        <p:spPr bwMode="auto">
          <a:xfrm>
            <a:off x="4644008" y="911546"/>
            <a:ext cx="4136725" cy="2743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0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w.forfun.com/fetch/3b/3b6b480fc240f0ecb08b5b8aebb186a8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educations.ru/wp-content/uploads/e/d/1/ed1ae2a6f51735d175453c61750521f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2880" r="3534" b="4932"/>
          <a:stretch/>
        </p:blipFill>
        <p:spPr bwMode="auto">
          <a:xfrm>
            <a:off x="711795" y="1124744"/>
            <a:ext cx="7894419" cy="4877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975" y="179161"/>
            <a:ext cx="8702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Путешествуя по России можно увидеть разнообразные природные зоны с их удивительным растительным и животным миром.</a:t>
            </a:r>
            <a:endParaRPr lang="ru-RU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klev.club/uploads/posts/2023-10/1697619712_klev-club-p-risunki-karta-prirodnikh-zon-1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7266213" cy="406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9613" y="172007"/>
            <a:ext cx="32221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«</a:t>
            </a:r>
            <a:r>
              <a:rPr lang="ru-RU" b="1" i="1" dirty="0"/>
              <a:t>Необъятная страна</a:t>
            </a:r>
            <a:r>
              <a:rPr lang="ru-RU" b="1" i="1" dirty="0" smtClean="0"/>
              <a:t>» </a:t>
            </a:r>
            <a:endParaRPr lang="ru-RU" b="1" i="1" dirty="0"/>
          </a:p>
          <a:p>
            <a:r>
              <a:rPr lang="ru-RU" b="1" dirty="0"/>
              <a:t>Если долго-долго-долго</a:t>
            </a:r>
            <a:br>
              <a:rPr lang="ru-RU" b="1" dirty="0"/>
            </a:br>
            <a:r>
              <a:rPr lang="ru-RU" b="1" dirty="0"/>
              <a:t>В самолёте нам лететь,</a:t>
            </a:r>
            <a:br>
              <a:rPr lang="ru-RU" b="1" dirty="0"/>
            </a:br>
            <a:r>
              <a:rPr lang="ru-RU" b="1" dirty="0"/>
              <a:t>Если долго-долго-долго</a:t>
            </a:r>
            <a:br>
              <a:rPr lang="ru-RU" b="1" dirty="0"/>
            </a:br>
            <a:r>
              <a:rPr lang="ru-RU" b="1" dirty="0"/>
              <a:t>На Россию нам смотреть,</a:t>
            </a:r>
            <a:br>
              <a:rPr lang="ru-RU" b="1" dirty="0"/>
            </a:br>
            <a:r>
              <a:rPr lang="ru-RU" b="1" dirty="0"/>
              <a:t>То увидим мы тогда</a:t>
            </a:r>
            <a:br>
              <a:rPr lang="ru-RU" b="1" dirty="0"/>
            </a:br>
            <a:r>
              <a:rPr lang="ru-RU" b="1" dirty="0"/>
              <a:t>И леса, и города,</a:t>
            </a:r>
            <a:br>
              <a:rPr lang="ru-RU" b="1" dirty="0"/>
            </a:br>
            <a:r>
              <a:rPr lang="ru-RU" b="1" dirty="0"/>
              <a:t>Океанские просторы,</a:t>
            </a:r>
            <a:br>
              <a:rPr lang="ru-RU" b="1" dirty="0"/>
            </a:br>
            <a:r>
              <a:rPr lang="ru-RU" b="1" dirty="0"/>
              <a:t>Ленты рек, озёра, горы…</a:t>
            </a:r>
            <a:br>
              <a:rPr lang="ru-RU" b="1" dirty="0"/>
            </a:br>
            <a:r>
              <a:rPr lang="ru-RU" b="1" dirty="0"/>
              <a:t>Мы увидим даль без края,</a:t>
            </a:r>
            <a:br>
              <a:rPr lang="ru-RU" b="1" dirty="0"/>
            </a:br>
            <a:r>
              <a:rPr lang="ru-RU" b="1" dirty="0"/>
              <a:t>Тундру, где звенит весна,</a:t>
            </a:r>
            <a:br>
              <a:rPr lang="ru-RU" b="1" dirty="0"/>
            </a:br>
            <a:r>
              <a:rPr lang="ru-RU" b="1" dirty="0"/>
              <a:t>И поймём тогда, какая</a:t>
            </a:r>
            <a:br>
              <a:rPr lang="ru-RU" b="1" dirty="0"/>
            </a:br>
            <a:r>
              <a:rPr lang="ru-RU" b="1" dirty="0"/>
              <a:t>Наша Родина большая,</a:t>
            </a:r>
            <a:br>
              <a:rPr lang="ru-RU" b="1" dirty="0"/>
            </a:br>
            <a:r>
              <a:rPr lang="ru-RU" b="1" dirty="0"/>
              <a:t>Необъятная страна</a:t>
            </a:r>
            <a:r>
              <a:rPr lang="ru-RU" b="1" dirty="0" smtClean="0"/>
              <a:t>.</a:t>
            </a:r>
            <a:r>
              <a:rPr lang="ru-RU" b="1" dirty="0"/>
              <a:t> </a:t>
            </a:r>
            <a:endParaRPr lang="ru-RU" b="1" dirty="0" smtClean="0"/>
          </a:p>
        </p:txBody>
      </p:sp>
      <p:pic>
        <p:nvPicPr>
          <p:cNvPr id="9218" name="Picture 2" descr="https://www.bizavnews.ru/images/images_full/il-96_new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734" y="491224"/>
            <a:ext cx="3680260" cy="185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8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Ольга\Desktop\ФЕНОЛОГИЯ\27030480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3"/>
          <a:stretch/>
        </p:blipFill>
        <p:spPr bwMode="auto">
          <a:xfrm>
            <a:off x="539552" y="404664"/>
            <a:ext cx="8183838" cy="6022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6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</TotalTime>
  <Words>102</Words>
  <Application>Microsoft Office PowerPoint</Application>
  <PresentationFormat>Экран (4:3)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16</cp:revision>
  <dcterms:created xsi:type="dcterms:W3CDTF">2024-04-15T18:16:43Z</dcterms:created>
  <dcterms:modified xsi:type="dcterms:W3CDTF">2024-04-15T21:42:57Z</dcterms:modified>
</cp:coreProperties>
</file>