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7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434F7-F363-451A-8294-E98FA0305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67EA1E-12F5-4E5B-A2D1-3D73F2668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2ED0C2-7243-4CC5-9E33-29A608478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8AFD-FBB1-4BBE-B502-179027A287F3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1FF165-12DC-41A5-8C13-F1A352C35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03191A-B49C-43DF-9511-B69D3926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9BDB-42F5-418F-A8EC-AAEEF57DE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4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207C27-CC3D-4CEC-ADA7-EFB232E7A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9CA145-B5F2-42B8-9590-9AF472B3A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D74695-5F6F-428A-84E8-CBAE12375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8AFD-FBB1-4BBE-B502-179027A287F3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A8602E-01C6-4AFC-8C53-99CAF388E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4DC52A-4BB0-49E4-9D4E-F998C667E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9BDB-42F5-418F-A8EC-AAEEF57DE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56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113E0D-2668-4463-9316-5D0A041A1B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50F337-5FB7-401A-8EB5-96349EB33F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C94565-877C-42D2-9DBE-2C4C4D799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8AFD-FBB1-4BBE-B502-179027A287F3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CAD572-6C67-4EB9-8136-F3B734FAF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3ED4F6-5460-4738-A5B8-5237BCEE7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9BDB-42F5-418F-A8EC-AAEEF57DE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72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D541E-E8F8-4D4A-B18E-B48EA3ABC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5520DF-40AB-4404-B1B5-0459FD2E7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7F18EF-D0C0-4774-AA62-4E589D811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8AFD-FBB1-4BBE-B502-179027A287F3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35B720-6C34-4A90-B507-878FE02B7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17F9D4-DE49-4813-B94B-BE544D36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9BDB-42F5-418F-A8EC-AAEEF57DE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9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5B714-4DEE-4604-BA31-2833AFBFB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6590DD-F47F-4475-A546-CE2883D53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9F0675-20B7-49C7-8747-EAB25E86A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8AFD-FBB1-4BBE-B502-179027A287F3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93CDBA-C116-48F5-AAB3-609E55F3C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22EC9B-BFD3-4D2E-B3DC-DCC324965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9BDB-42F5-418F-A8EC-AAEEF57DE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34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1056F0-F561-480E-BA0C-8CD0A4FB9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F75A4D-BBDE-4427-BB76-540A49951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9A57DE-027D-46A5-92F2-9315EE73F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0B99FE-E578-44E5-B21B-EF86D3797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8AFD-FBB1-4BBE-B502-179027A287F3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3E5E2F-DC48-4A2C-A7DC-9DFB58CB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0173DB-9A6D-49C3-B453-DC7063CE0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9BDB-42F5-418F-A8EC-AAEEF57DE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63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41A24-BEF3-4D5D-9733-B1546C63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CC5854-BC7D-4BA7-AA32-66420EC19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97C3DD-9753-4755-8B66-27373D0D4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607094-8803-4607-8F4E-27DAD9681E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8BF5BD-3C2D-4247-A3EC-63E7041A55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AC09E4B-1501-4F6D-886E-72381F81B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8AFD-FBB1-4BBE-B502-179027A287F3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A883107-8D4B-49F7-8A6B-566EDA78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D504CB-315F-4AF5-97AA-A9AFBF881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9BDB-42F5-418F-A8EC-AAEEF57DE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3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398E2F-9283-4FDC-BCB6-F1A6920C6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DBA28AC-9131-4B19-981C-9D0189216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8AFD-FBB1-4BBE-B502-179027A287F3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828D84-D817-4ACC-BEFD-4B0348E44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5CF04A-93F4-4425-9CA5-1FE09AA2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9BDB-42F5-418F-A8EC-AAEEF57DE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7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0C0BC6E-A729-4382-8677-D92CCA426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8AFD-FBB1-4BBE-B502-179027A287F3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4B6DAF4-058C-47A3-95B9-E04300105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7A3A55-1811-404C-BDC0-978F7E92B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9BDB-42F5-418F-A8EC-AAEEF57DE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38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AEE636-FA96-4A99-A47C-6A49F5855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FC834E-0452-4CA6-A5D2-5476E61F9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792882-FEFF-4D40-8C99-677EC67AC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28FE4B-B36D-40D9-BE9B-8813904AD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8AFD-FBB1-4BBE-B502-179027A287F3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F51289-58C0-445C-A426-94B9079CE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2CADE8-E0D4-4194-AE5F-729592D9D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9BDB-42F5-418F-A8EC-AAEEF57DE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995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56B69-6A49-4997-AFD9-061A71B12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9305C0F-FE1F-4E36-93C8-ED2A232B03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143B9E-9076-4C4E-B4F0-5D80DB811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0CC1B4-B269-4BDA-AA09-D2007793A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8AFD-FBB1-4BBE-B502-179027A287F3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C22741-992F-4ECC-ACDB-00E129086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18CEEF-06A5-4393-ABFF-BCFEE7F17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9BDB-42F5-418F-A8EC-AAEEF57DE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63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ACB487-2CDA-4AE6-8D65-26CE37853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0DE984-1257-48EC-80B1-0EEE73C1A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56A621-A6E3-4D4C-9DF1-8DA53462F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C8AFD-FBB1-4BBE-B502-179027A287F3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63A4EE-F26B-4947-B6A0-49A67EA8CF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EFF42A-4EB1-4621-A4E2-C13548267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99BDB-42F5-418F-A8EC-AAEEF57DE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66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ru.wikipedia.org/wiki/%D0%91%D1%83%D1%87%D0%B0%D1%80%D0%B4%D0%B8%D1%80%D0%BE%D0%B2%D0%B0%D0%BD%D0%B8%D0%B5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3ACAD4-7591-4BE8-8B3C-872E93FB8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051" y="247719"/>
            <a:ext cx="11211339" cy="1461811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«Музей под землей: ознакомление дошкольников с горными породами, украшающими станции петербургского метрополитена»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046325-EF31-4F83-B2F3-ACDD8D6CE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027" y="3154450"/>
            <a:ext cx="6188764" cy="3325863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CE4DB5-136D-4BBD-976B-25977084AE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087" y="1868557"/>
            <a:ext cx="11211339" cy="4741724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 ГБДОУ №42 Василеостровского района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Мамедова С.К.</a:t>
            </a:r>
          </a:p>
        </p:txBody>
      </p:sp>
    </p:spTree>
    <p:extLst>
      <p:ext uri="{BB962C8B-B14F-4D97-AF65-F5344CB8AC3E}">
        <p14:creationId xmlns:p14="http://schemas.microsoft.com/office/powerpoint/2010/main" val="4031804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636FC9-E728-4D9B-A336-7FDA2EAEB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523"/>
            <a:ext cx="10515600" cy="768625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Ленинский проспект(станция метро)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916920-BDBA-46FF-987D-116EE7B0C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662609"/>
            <a:ext cx="11595652" cy="606286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Художественную выразительность подземному залу станции «Ленинский проспект» придаёт колоннада из красного полосчатого и пятнистого, так называемого, Валаамского гранита, он из месторождения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Сюскюянсари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Расширяющиеся кверху красно-коричневые колонны эффектно выделяются на фоне стен из белого уральского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Коелгинского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мрамора. Полы выложены плитами из светло-серого гранита месторождения Возрождение со вставками плиток Валаамского гранита. Глубина станции – всего восемь метров, поэтому в ней отсутствуют эскалаторы. Любопытно, что раньше в названии станции четыре раза упоминалось имя Ленина: «Ленинградский ордена Ленина метрополитен имени Ленина. Станция “Ленинский проспект”».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2CD636-38CC-40E9-8790-291DC2DB5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983" y="3632199"/>
            <a:ext cx="6215269" cy="299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12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AC972-150D-4441-B194-340ED1BD3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41829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Чёрная речка(станция метро)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B85759-85C5-4685-B6CC-A9D1B270F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7" y="702364"/>
            <a:ext cx="11741427" cy="5830957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построена вблизи того места, где был смертельно ранен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А.С.Пушкин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и, также, как и «Пушкинская», посвящена памяти великого поэта. За памятником Пушкину в центре зала – стена из белого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Рускеальского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(Карелия)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Коелгинского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(Урал) мрамора. Интересно, что почти все интернет-сайты, пишущие о станции «Чёрная Речка», повторяют друг за другом такую фразу: «Под каждой люстрой имеется рисунок в виде чёрного квадрата из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Сааремского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доломита». Это неверно. Чёрные прямоугольники пола (а также путевые стены) – карельский габбро-диабаз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Прионежье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А доломит эстонского острова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Саарема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светлый, им, например, облицованы стены и колонны подземного зала метро «Горьковская».</a:t>
            </a: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62BC6A-CBAA-4438-8D96-91519F002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113" y="3782861"/>
            <a:ext cx="8030817" cy="275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40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A9BB3-420D-4BD3-8C7B-5B719A308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279"/>
            <a:ext cx="10515600" cy="68911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Московские ворота(станция метро)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68603C-8ABC-4A0F-8C5A-F0B19A9DC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662609"/>
            <a:ext cx="11741426" cy="602311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Расширяющиеся кверху колонны отделаны красивым красно-коричневым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Салиэтским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грузинским мрамором и подчёркнуты вертикальными металлическими рёбрами. Светлые пятна в мраморе (среди которых можно найти окаменевшие фрагменты ископаемых организмов) гармонируют с белыми сводами и светлым мраморным полом. Путевые стены облицованы белым кафелем. Торцевую часть центрального зала украшает замечательная композиция из оружия и доспехов – копия одного из скульптурных фрагментов Московских ворот. Напомним, что Московские Триумфальные ворота, возле которых находится станция, сооружены в честь «подвигов победоносных российских войск в Персии, Турции и Польше». 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2B6552-4E7D-4D1C-B643-EE8D66637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427" y="3713043"/>
            <a:ext cx="7142922" cy="297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09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EE743-5DA0-434B-B315-8952D0D65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279"/>
            <a:ext cx="10515600" cy="861391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Приморская(станция метро)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18EE0C-C20C-44D7-8603-48D2502DA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4" y="742122"/>
            <a:ext cx="11542644" cy="5943599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выделяется своей простой, но нарядной отделкой, в которой впервые использован серый с белыми и зеленоватыми полосами мрамор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Рускеальского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месторождения северного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Приладожья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Ими облицованы колоннада центрального зала и стены путевых тоннелей. Присутствует также плиты похожего полосчатого чёрно-серого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Уфалейского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уральского мрамора. Полы выложены светло-серым гранитом месторождения Возрождение (Карельский перешеек), украшены мозаичными вставками из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рускеальского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мрамора и чёрного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прионежского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габбро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доме над наземным вестибюлем располагается Музей Петербургского метрополитена. 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E5DAF9-355B-43EF-9F72-DBF64C764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209" y="3617843"/>
            <a:ext cx="7800269" cy="306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74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FC197-A049-40B9-AFA1-A634E9CA5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271"/>
            <a:ext cx="10515600" cy="91440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Улица Дыбенко(станция метро)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5163AF-3586-40E0-B671-175D34816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768626"/>
            <a:ext cx="11741426" cy="581770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станции, открытой в 1987 году к 70-летию Октябрьской революции, посвящено теме революционной борьбы. Колонны из серого карельского гранита, по мнению архитектора, «в перспективе словно создают образ сомкнутых рядов борцов за революцию». Проёмы между колоннами и торцевая стена украшены мозаиками (из кусочков разных по цвету гранитов, чёрного лабрадорита, белого мрамора и подкрашенных известняков), посвящёнными советской символике. В пол вмонтированы красные квадратные «ковры» из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приладожского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гранита Кузнечное. Вдоль края перронов тянется полоса редкого белого гранита. Путевые стены выложены бело-жёлтым мрамором.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8A8634-B42A-4148-8281-E94D75FF7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300" y="3790123"/>
            <a:ext cx="5874396" cy="279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7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166724-4A0C-4AE5-8C93-6A43E133D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018"/>
            <a:ext cx="10515600" cy="86139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Комендантский проспект(станция метро)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6EDB7A-C8B2-4956-9392-1EE249CDF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755374"/>
            <a:ext cx="11728174" cy="5883965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художественного оформления станции — небо и воздухоплавание. В отделке станции преобладают искусственные материалы: впервые в истории Петербургского метро были использованы разноцветные металлокерамические плиты. Зато пол станции – настоящая коллекция разноцветного гранита. Он выстлан светло-жёлтым гранитом, обрамлённым по краям зала полоской яркого красного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приладожского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гранита Кузнечное. В центре зала красные полосы очерчивают квадратный «ковёр». По краям – белый гранит, ближе к центру – коричневый гранит с Кашиной горы в Карелии, и снова белое гранитное поле в середине. Скамьи облицованы белым мрамором из Китая.</a:t>
            </a: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A76636-42CA-42C7-B1A4-AFA2FA849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237" y="3578087"/>
            <a:ext cx="7434746" cy="306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00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EC023-A129-444E-B42F-B9E6CBED4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774"/>
            <a:ext cx="10515600" cy="79513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                   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Крестовский остров(станция метро)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96C23E-11B4-4C7C-916E-B74036AB8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662608"/>
            <a:ext cx="11675166" cy="604961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 и оформление этой станции довольно необычны. Огромный стеклянный вестибюль неожиданно пересекается архаичной каменной аркадой (серией одинаковых арок, опирающихся на колонны). Таким приёмом авторы проекта обыграли единство прошлого и будущего. Также впервые в Санкт-Петербурге надземные и подземные сооружения станции выполнены единообразно: наружная аркада повторяется и в перронном зале. Она облицована Алексеевским известняком из Ленинградской области и, в сочетании с отделкой путевых стен пористым травертином, призвана создать образ старинных дворцово-парковых ансамблей – ведь парки Крестовского острова издавна любимы петербуржцами. 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D78497-A33A-43EA-9FCF-51AB0207A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936" y="3710610"/>
            <a:ext cx="5972021" cy="300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72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F3AEA-C656-4D0E-9AF5-BC348FB3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017"/>
            <a:ext cx="10515600" cy="861393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Беговая(станция метро)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7210BF-D285-4014-9B90-FB2918F32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7" y="675861"/>
            <a:ext cx="11688417" cy="5950226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подземного зала станции связано с Героем Советского Союза, авиатором времён Великой Отечественной войны Александром Савушкиным, именем которого названа местная улица. Архитектура станции спроектирована архитекторами Н. В. Ромашкиным-Тимановым и У. С. Сергеевой. Тема авиации раскрывается в образе размещённых на колоннах декоративных светильников, стилизованных под «пропеллеры». Их корпуса выполнены из нержавеющей стали. Встроенные в них люминесцентные светильники светят вверх с отражением. Светильники круглой формы светят вниз и освещают платформу. Полы вестибюлей и станции выполнены из полированного гранита. Колонны облицованы листами нержавеющей стали, стены — керамическими панелями с цоколями из полированного чёрного гранита.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9D29A1-596A-4F73-BB70-609265D0C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965" y="4069867"/>
            <a:ext cx="5910470" cy="255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39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4B56B6-CC0E-476A-A4D2-E91945E25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522"/>
            <a:ext cx="10515600" cy="1007166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Зенит (станция метро)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751928-21B0-4B70-BEEA-D70B4C36E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7" y="742122"/>
            <a:ext cx="11635409" cy="583095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Облицовка стен и круглых колонн — панели из металлокерамики и нержавеющей стали. Фризовые участки стен станции — композиции из прямоугольных металлокерамических кассет. Они выкрашены в сине-бело-голубые тона, а краски нанесены на каждую плитку необычным методом, изображающим пенящиеся волны Финского залива, на берегу которого расположена станция. Подшивные потолки станции выполнены из алюминиевых и стальных панелей белого и серебристого цвета типа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Hunter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Douglas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Балки над кассовыми залами вестибюлей облицованы с применением материалов с зеркальными поверхностями. Полы станции — полированный гранит серых и коричневых тонов. По краям платформ проложены полосы из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Бучардировани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бучардированого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гранита. Возле эскалаторов на каждой платформе расположены скамьи для пассажиров.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E136F6-9593-4C5C-B173-5FBEA2DFC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487" y="4427910"/>
            <a:ext cx="4532243" cy="22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84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C90985-6020-4F0B-AC1C-799C7A2A6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noFill/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3CF32EE-CEA9-49EC-B195-D26B67141E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4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10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B885F-DC5D-4937-A781-06E718818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«Природный камень на станциях первой линии Петербургского метро»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41D5BE-7537-4F67-84A3-14622CED0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облицовочных работ на станциях первой линии требовалось около 10 тысяч квадратных метров гранита и вдвое больше мрамора. Камней из местных месторождений не хватало. В Ленинградской области действовало лишь несколько карьеров по добыче известняка и травертина (травертином из-под Гатчины, например, облицован снаружи круглый наземный павильон станции «Площадь Восстания»). Поэтому отделка станций первой линии выполнена уральскими, закавказскими, узбекскими мраморами и украинскими гранитами.</a:t>
            </a:r>
          </a:p>
        </p:txBody>
      </p:sp>
    </p:spTree>
    <p:extLst>
      <p:ext uri="{BB962C8B-B14F-4D97-AF65-F5344CB8AC3E}">
        <p14:creationId xmlns:p14="http://schemas.microsoft.com/office/powerpoint/2010/main" val="1099785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A2ED1A-2F9B-4B6D-9E63-9F07AD28A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537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Гражданский проспект(станция метро)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7F84EF-8995-4FFF-9FA8-FACFCB1F0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609600"/>
            <a:ext cx="11771085" cy="611051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оформлении станции использованы материалы нарядных золотистых тонов: колонны и стены облицованы жёлтым, бежевым, серым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Газганским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мрамором из Узбекистана. Плиты мрамора разных оттенков подобраны в отдельные «поля» и хорошо освещены. Пол вымощен красноватым карельским гранитом месторождений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Каменногорское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Возрождение,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Сюскуянсаари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центре торцевой стены расположен трёхметровый герб Советского Союза из бронзы с девизом «Пролетарии всех стран, соединяйтесь!», написанным на языках всех 16-ти бывших советских республик. Остальные элементы оформления также сделаны «под золото».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39EFBA-8F01-421C-8FB2-A263198F7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0" y="3429000"/>
            <a:ext cx="821508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36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7DDDC3-5E64-4E93-B45F-612D94FB9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3211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Выборгская(станция метро)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78A2F5-7299-4957-B917-3A1853A50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0" y="595086"/>
            <a:ext cx="11814629" cy="6064131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Подземный зал и мощные колонны станции облицованы необычным для Петербурга розовато-бежевым пористым травертином из месторождений Армении. Это создаёт впечатление монументальности и стилевого единства. Пол центральной части зала сложен плитами из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приладожских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коричневато-красных полосчатых разновидностей гранита месторождения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Уккомяки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 на посадочных платформах – из тёмно-серого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Каменногорского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гранита с Карельского перешейка. В отделке стен галереи, ведущей к эскалаторам, в кассовом зале и других помещениях использован желтоватый известняк из месторождений Крыма. Барельеф на стене перронного зала изображает восставших рабочих Выборгской стороны.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1CD1EE-E6AC-48F5-BFD4-EDD86B899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191" y="3757715"/>
            <a:ext cx="6700552" cy="290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06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0C0D8-7CB1-47F4-8852-8E310BA6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279"/>
            <a:ext cx="10515600" cy="1060174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Чернышевская(станция метро)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3059B4-B44D-4D4A-8C49-87EF8058F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696686"/>
            <a:ext cx="11785600" cy="5989035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плиток камня – очень трудоёмкое дело, требующее большого художественного чутья. Обратите внимание, как на стенах и колоннах станции «Чернышевская» из серо-белого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Уфалейского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уральского мрамора словно бы собраны извилистые реки и ручейки, моря и острова. На мраморных стенах гармонично смотрятся серебристые вентиляционные решётки. Стены около эскалаторов облицованы светло-коричневым с белыми прожилками крымским мрамором месторождения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Гаспри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Станция является своеобразным памятником периода «борьбы с архитектурными излишествами». Например, проектировщики впервые полностью отказались от люстр и светильников.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3957E4-D2BC-406C-BE1F-3DAAB359F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801" y="3429000"/>
            <a:ext cx="6560974" cy="325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78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414DCD-198A-4380-A392-13BF9882A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279"/>
            <a:ext cx="10515600" cy="821634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Площадь Восстания(станция метро)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4AD059-CAF5-4905-9088-013DBB621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29" y="522514"/>
            <a:ext cx="11727542" cy="6163207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станции с таким «говорящим» названием было задумано в красной революционной гамме. Этим замыслам как нельзя лучше соответствовали горные породы красивых красных тонов: гранит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Лезниковского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месторождения Украины (пол) и нижнетагильский мрамор с Урала (стены и основания мощных колонн, поддерживающих свод зала). Приглядевшись к мрамору колонн, можно кое-где увидеть белые окаменевшие фрагменты ископаемых животных.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И.Ю.Бугрова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(см. список литературы) указывает, что «в облицовке станции «Площадь Восстания» использованы чрезвычайно близкие по облику, но разновозрастные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мраморизованные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известняки: нижнеюрские – из месторождений в Грузии и нижнесилурийские – из Нижнетагильского месторождения на Урале. Достоверно отличить их можно лишь по составу органических остатков (головоногие моллюски, морские лилии, кораллы), однако последние часто не сохраняются из-за сильной перекристаллизации». Пол возле колонн выложен плитами чёрной породы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габбро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Слипчицкого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месторождения Украины. В полу станции перед эскалаторами, ведущими на «Маяковскую», лежат плиты загадочно поблёскивающего чёрного украинского лабрадорита.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1C9553-0EF8-4652-9348-340D20B81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140" y="4280452"/>
            <a:ext cx="5115338" cy="240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47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3E3E5-A3BE-4F18-B643-A1ED4793D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766"/>
            <a:ext cx="10515600" cy="72887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                              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Пушкинская(станция метро)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D57547-8421-409A-B77D-42992CFB6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7" y="821636"/>
            <a:ext cx="11516139" cy="575144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Колонны облицованы изящным серовато-белым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Коэлгинским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уральским мрамором, в нишах – торшеры из чёрного мрамора. На полу в пространстве между колоннами – плиты из необычного голубовато-серого мелкозернистого гранита. «Ковровая дорожка» из тёмно-красного украинского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Токовского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гранита, окаймлённая многоцветной волнистой полосой из разных гранитов, ведёт к композиционному центру станции – памятнику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А.С.Пушкину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выполненному Михаилом Аникушиным. Этот скульптор является также автором известного памятника поэту на площади Искусств у Русского музея. По кромке пола главного зала выложен узор из чёрного и белого мрамора. Эта станция считается одной из самых красивых в Санкт-Петербурге.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8D1147-12B1-48D8-BDEE-44415465D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721" y="4140889"/>
            <a:ext cx="5390018" cy="262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82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3174C-2E0E-4E6D-B69C-E9E4580C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765"/>
            <a:ext cx="10515600" cy="821635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Балтийская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A63D71-8A41-4650-AFB3-81027B84D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566058"/>
            <a:ext cx="11703562" cy="600702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Декоративные особенности уральского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Уфалейского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уральского мрамора здесь творчески использованы таким образом, что получился рисунок волны (по задумке художника – наверняка, волны балтийской). Особенно хорошо этот эффект заметен на сторонах колонн, обращённых к эскалаторам, если смотреть на них из окна движущегося поезда. Свод белого потолка напоминает вздувшийся парус. В конце зала – пятиметровое мозаичное панно «1917 год», для изготовления которого искусно подобраны не менее десяти разновидностей цветных мраморов и яшм: розовых, жёлтых, красных, голубых, чёрных. На полу станции – строгий орнамент из серого гранита украинских месторождений. 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EAABC9-FC00-4A74-9331-497CCE431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965" y="3843131"/>
            <a:ext cx="6705600" cy="272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53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4C3680-97CD-455E-909B-371CCF70B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774"/>
            <a:ext cx="10515600" cy="72886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                       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Кировский завод(станция метро)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76DF53-7F83-4B12-B95F-7C8EF0DC4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1" y="522514"/>
            <a:ext cx="11771086" cy="618971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Стены станции покрыты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Сванетским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грузинским мрамором серо-белого волнистого, словно бы муарового рисунка (такого мрамора в метро нигде больше нет), а колонны облицованы серо-белым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Уфалейским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уральским мрамором. Нижняя часть путевых стен выполнена из чёрного с красивой сеткой извилистых белых жилок уральского мрамора месторождения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Коркодинское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полу вдоль всего зала тянется нарядная красная полоса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Лезниковского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(украинского) гранита. В нём чередуются тёмные и светлые квадраты, цветовая гамма строго выдержана по всей длине станции. Ясная перспектива и общий светлый тон пород в сочетании с хорошей освещённостью создают впечатление лёгкости, прозрачности и гармонии.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F035B8-1B92-4B65-9EFB-8FAC0559D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053" y="3813944"/>
            <a:ext cx="7832034" cy="272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365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1631</Words>
  <Application>Microsoft Office PowerPoint</Application>
  <PresentationFormat>Широкоэкранный</PresentationFormat>
  <Paragraphs>38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Мастер-класс «Музей под землей: ознакомление дошкольников с горными породами, украшающими станции петербургского метрополитена» </vt:lpstr>
      <vt:lpstr>«Природный камень на станциях первой линии Петербургского метро» </vt:lpstr>
      <vt:lpstr>                                                Гражданский проспект(станция метро)  </vt:lpstr>
      <vt:lpstr>                            Выборгская(станция метро) </vt:lpstr>
      <vt:lpstr>                                          Чернышевская(станция метро) </vt:lpstr>
      <vt:lpstr>                                       Площадь Восстания(станция метро) </vt:lpstr>
      <vt:lpstr>                                 Пушкинская(станция метро) </vt:lpstr>
      <vt:lpstr>                                                Балтийская </vt:lpstr>
      <vt:lpstr>                          Кировский завод(станция метро) </vt:lpstr>
      <vt:lpstr>                                     Ленинский проспект(станция метро) </vt:lpstr>
      <vt:lpstr>                                                                                 Чёрная речка(станция метро)  </vt:lpstr>
      <vt:lpstr>                                                                           Московские ворота(станция метро) </vt:lpstr>
      <vt:lpstr>                                        Приморская(станция метро) </vt:lpstr>
      <vt:lpstr>                                    Улица Дыбенко(станция метро) </vt:lpstr>
      <vt:lpstr>                           Комендантский проспект(станция метро) </vt:lpstr>
      <vt:lpstr>                      Крестовский остров(станция метро) </vt:lpstr>
      <vt:lpstr>                                     Беговая(станция метро) </vt:lpstr>
      <vt:lpstr>                                         Зенит (станция метро)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«Музей под землей: ознакомление дошкольников с горными породами, украшающими станции петербургского метрополитена»</dc:title>
  <dc:creator>Sada Mamedova</dc:creator>
  <cp:lastModifiedBy>Sada Mamedova</cp:lastModifiedBy>
  <cp:revision>12</cp:revision>
  <dcterms:created xsi:type="dcterms:W3CDTF">2022-12-05T16:41:22Z</dcterms:created>
  <dcterms:modified xsi:type="dcterms:W3CDTF">2022-12-05T18:19:59Z</dcterms:modified>
</cp:coreProperties>
</file>