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5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2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8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6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2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2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34BA-9549-4F23-829C-1240B4A51E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069BA-89E5-4A9C-A33F-260EF55F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0348" y="1084897"/>
            <a:ext cx="1021927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Долгосрочный 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практико-ориентированный проект</a:t>
            </a:r>
          </a:p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Развитие коммуникативных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навыков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посредством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технологий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невербального общения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652" y="239415"/>
            <a:ext cx="866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д/с №19 комбинированного вида Василеостровского района Санкт-Петербурга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7748" y="5346700"/>
            <a:ext cx="253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Корепанова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335" b="96383" l="51200" r="98133">
                        <a14:foregroundMark x1="76400" y1="91320" x2="76400" y2="91320"/>
                        <a14:foregroundMark x1="85067" y1="91139" x2="85067" y2="91139"/>
                        <a14:foregroundMark x1="83200" y1="90416" x2="83200" y2="90416"/>
                        <a14:backgroundMark x1="56133" y1="82459" x2="56133" y2="82459"/>
                        <a14:backgroundMark x1="69333" y1="75226" x2="72533" y2="60940"/>
                        <a14:backgroundMark x1="85067" y1="77215" x2="90267" y2="77758"/>
                        <a14:backgroundMark x1="67867" y1="84268" x2="73733" y2="8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33" t="50723"/>
          <a:stretch/>
        </p:blipFill>
        <p:spPr>
          <a:xfrm>
            <a:off x="495299" y="4048918"/>
            <a:ext cx="3762375" cy="2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0765" y="325735"/>
            <a:ext cx="4246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Актуальность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612900"/>
            <a:ext cx="1127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	Такие особенности детей, как ограниченный пассивный словарь, отсутствие или недостаточная мотивация речевой деятельности в частности и коммуникации вообще, а также неумение осуществлять речевое взаимодействие, ограничивают процесс общения таких детей с другими людьми, затрудняют расширение их социальных контактов. Окружающие обращаются к ним тогда, когда имеют для этого желание, причину или время. Недопонимание со стороны ребёнка требований взрослого, неспособность донести до другого человека свои желания ведут к проявлениям нежелательного поведения. Став взрослым, такой человек может стать агрессивным от того, что он лишён права выбора, что его не понимают, или послушным, не верящим в себя, в свои силы. Наша задача помочь таким детям и обеспечить их любой другой возможностью выражать свои желания. Это необходимое условие формирования навыков общения, социальной адаптации и психического развития.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39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8536" y="211435"/>
            <a:ext cx="425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Цель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400" y="1134765"/>
            <a:ext cx="947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Развитие коммуникативных навыков посредством создания индивидуальных коммуникативных книг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1435" y="2230735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600" y="35433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Повысить осведомлённость родителей об АДК и привлечь их к введению данной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Создать доступную и эффективную среду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Обучить способности соотнесения картинки и реального предмета, картинки и реального </a:t>
            </a:r>
            <a:r>
              <a:rPr lang="ru-RU" dirty="0" smtClean="0"/>
              <a:t>действия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Воспитывать </a:t>
            </a:r>
            <a:r>
              <a:rPr lang="ru-RU" dirty="0"/>
              <a:t>культуру общения </a:t>
            </a:r>
            <a:r>
              <a:rPr lang="ru-RU" dirty="0" smtClean="0"/>
              <a:t>со </a:t>
            </a:r>
            <a:r>
              <a:rPr lang="ru-RU" dirty="0"/>
              <a:t>взрослыми и детьми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741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827" y="414635"/>
            <a:ext cx="5790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же такое АДК?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1337965"/>
            <a:ext cx="9004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Альтернативная и дополнительная коммуникация (АДК) –это различные средства общения, которые заменяют или дополняют устную речь. АДК включает символы, устройства, технологии, стратегии – все инструменты, поддерживающие детей и взрослых, которым трудно общаться с помощью устной речи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/>
              <a:t>Помимо жестов, мимики и языка тела, выделяют вспомогательные средства АДК – это:</a:t>
            </a:r>
          </a:p>
          <a:p>
            <a:pPr algn="ctr"/>
            <a:r>
              <a:rPr lang="ru-RU" sz="2400" b="1" dirty="0"/>
              <a:t>коммуникативные доски и доски выбора,</a:t>
            </a:r>
          </a:p>
          <a:p>
            <a:pPr algn="ctr"/>
            <a:r>
              <a:rPr lang="ru-RU" sz="2400" b="1" dirty="0"/>
              <a:t>коммуникативные книги и экраны,</a:t>
            </a:r>
          </a:p>
          <a:p>
            <a:pPr algn="ctr"/>
            <a:r>
              <a:rPr lang="ru-RU" sz="2400" b="1" dirty="0"/>
              <a:t>клавиатуры и алфавитные таблицы,</a:t>
            </a:r>
          </a:p>
          <a:p>
            <a:pPr algn="ctr"/>
            <a:r>
              <a:rPr lang="ru-RU" sz="2400" b="1" dirty="0"/>
              <a:t>электронные устройства и мобильные приложения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Для своего проекта мы выбрали коммуникативные книги.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96" b="90000" l="196" r="90000">
                        <a14:foregroundMark x1="43529" y1="71961" x2="63137" y2="52353"/>
                        <a14:foregroundMark x1="36275" y1="65294" x2="42745" y2="61373"/>
                        <a14:foregroundMark x1="38235" y1="66275" x2="34706" y2="65882"/>
                        <a14:backgroundMark x1="66667" y1="36078" x2="74510" y2="4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2984499"/>
            <a:ext cx="3127375" cy="31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4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1409" y="424587"/>
            <a:ext cx="98029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Проект реализуется в три этапа: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Подготовительный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09" y="2209800"/>
            <a:ext cx="80695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Был собран и изучен теоретический и методический материал по теме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Привлечены специалисты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Проведена работа по выявлению предпочтений ребёнка, на основе которых были созданы мотивационные карточки и сама коммуникационная книга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Разработана вводная консультация для родителей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5390">
            <a:off x="7620654" y="2753820"/>
            <a:ext cx="4068842" cy="30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1454" y="376535"/>
            <a:ext cx="5112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Практический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252" y="1854200"/>
            <a:ext cx="9131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Практический этап состоит из шести этапов непосредственного ввода карточек: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Обмен карточки на </a:t>
            </a:r>
            <a:r>
              <a:rPr lang="ru-RU" sz="2800" b="1" dirty="0" smtClean="0"/>
              <a:t>предмет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Использование коммуникативной книги, обучение </a:t>
            </a:r>
            <a:r>
              <a:rPr lang="ru-RU" sz="2800" b="1" dirty="0" smtClean="0"/>
              <a:t>настойчивости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Различение </a:t>
            </a:r>
            <a:r>
              <a:rPr lang="ru-RU" sz="2800" b="1" dirty="0" smtClean="0"/>
              <a:t>карточек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Я </a:t>
            </a:r>
            <a:r>
              <a:rPr lang="ru-RU" sz="2800" b="1" dirty="0" smtClean="0"/>
              <a:t>хочу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Что ты хочешь</a:t>
            </a:r>
            <a:r>
              <a:rPr lang="ru-RU" sz="2800" b="1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Комментирование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94455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5900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Параллельно с вводом карточек происходит обогащение РППС 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00350" y="1003300"/>
            <a:ext cx="758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/>
              <a:t>Расписание дня и алгоритмы действий при умывании и одевании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-1312" r="14382" b="1"/>
          <a:stretch/>
        </p:blipFill>
        <p:spPr>
          <a:xfrm rot="4335852">
            <a:off x="504441" y="1149966"/>
            <a:ext cx="2414119" cy="2594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55" y="3995523"/>
            <a:ext cx="3390076" cy="2542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42">
            <a:off x="9090233" y="2251205"/>
            <a:ext cx="2596733" cy="2960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2344698"/>
            <a:ext cx="2851150" cy="38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1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800" y="266700"/>
            <a:ext cx="574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запрещающие знаки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карточки </a:t>
            </a:r>
            <a:r>
              <a:rPr lang="ru-RU" sz="2800" b="1" dirty="0"/>
              <a:t>по лексическим </a:t>
            </a:r>
            <a:r>
              <a:rPr lang="ru-RU" sz="2800" b="1" dirty="0" smtClean="0"/>
              <a:t>темам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r="11111"/>
          <a:stretch/>
        </p:blipFill>
        <p:spPr>
          <a:xfrm rot="16200000">
            <a:off x="4268576" y="954865"/>
            <a:ext cx="2994448" cy="382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569">
            <a:off x="327902" y="580779"/>
            <a:ext cx="2841006" cy="3788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114">
            <a:off x="8824124" y="540540"/>
            <a:ext cx="2901362" cy="3868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400" y="5041900"/>
            <a:ext cx="1000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Совместно с родителями планируется создание: адаптированных книг, сенсорного панно, сенсорных корзин</a:t>
            </a:r>
          </a:p>
        </p:txBody>
      </p:sp>
    </p:spTree>
    <p:extLst>
      <p:ext uri="{BB962C8B-B14F-4D97-AF65-F5344CB8AC3E}">
        <p14:creationId xmlns:p14="http://schemas.microsoft.com/office/powerpoint/2010/main" val="63318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9731" y="262235"/>
            <a:ext cx="861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Оформление результатов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475" y="1185565"/>
            <a:ext cx="8774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коммуникативная книга заполненная в соответствии со знаниями и возможностями ребёнка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78" y="2306954"/>
            <a:ext cx="3324945" cy="3324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3298" y="6021977"/>
            <a:ext cx="376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27299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303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28</cp:revision>
  <dcterms:created xsi:type="dcterms:W3CDTF">2023-01-11T05:18:43Z</dcterms:created>
  <dcterms:modified xsi:type="dcterms:W3CDTF">2023-01-24T15:16:32Z</dcterms:modified>
</cp:coreProperties>
</file>