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5" r:id="rId4"/>
    <p:sldId id="261" r:id="rId5"/>
    <p:sldId id="264" r:id="rId6"/>
    <p:sldId id="259" r:id="rId7"/>
    <p:sldId id="260" r:id="rId8"/>
    <p:sldId id="263" r:id="rId9"/>
    <p:sldId id="267" r:id="rId10"/>
    <p:sldId id="266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5064" autoAdjust="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7DE70-90F5-435E-A35F-4B119DA50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3ECBB4-E082-458E-842B-697330EA0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DE78B0-AF4F-4051-8E7E-E30E58C66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664-E49C-44CA-95D7-A7C05155EA3B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6F7B9C-19FE-49D3-AFC7-F507824D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E0E3EB-368A-4BB2-99F2-6719F6393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E9CA-8ED3-4631-B3FF-4C9D46FD1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0650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73FDC-5A30-468F-BE8C-97FFC5BD3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255E2D-F04D-4D97-9171-33924A31D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3C327-76A8-4872-ABB0-D98507F40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664-E49C-44CA-95D7-A7C05155EA3B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765706-8095-4C02-B379-E94E09F99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585A3A-426B-4D98-A3AB-B9747BA9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E9CA-8ED3-4631-B3FF-4C9D46FD1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12395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1FCC62-9E6E-4158-85DF-250DD24F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18B5B1-E709-446E-9405-9CDC9A4BE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91BF8-02D0-43F6-BAC8-A92FD044E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664-E49C-44CA-95D7-A7C05155EA3B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46547F-765E-417A-A261-7B6FABE1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6DDC3C-1DBB-4231-B086-4C3090C58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E9CA-8ED3-4631-B3FF-4C9D46FD1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00020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580DF-0AB2-474F-A791-0A220484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1D1625-68D7-4F2C-A583-A269D72FD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8C1139-E140-4AE7-8E1F-AF3B1FE8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664-E49C-44CA-95D7-A7C05155EA3B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62C582-B3C0-43A3-94F1-39117AD0D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022384-9D58-4673-8C5F-F07DC351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E9CA-8ED3-4631-B3FF-4C9D46FD1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7777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DE680-4654-4582-97A9-CCC40C157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9BB2D8-6130-4F5B-AF13-F01D50C6D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27DE41-EE64-4159-87BE-E655F459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664-E49C-44CA-95D7-A7C05155EA3B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84278A-B2A2-4C3C-BE13-6E390D6D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6BE96-2983-46F0-9799-133E4CDAA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E9CA-8ED3-4631-B3FF-4C9D46FD1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50157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A8F38-02C1-4B5A-B0D1-8385D13D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D8B0AA-395C-444D-B6F9-49AC5E19E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10D4BD-4569-4861-B416-D8F13ACA5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E1C213-3697-4DB9-938A-6B3F049F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664-E49C-44CA-95D7-A7C05155EA3B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2709B2-BF81-402C-9BE4-F3A1984B1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661387-FE07-414C-8634-7F87B539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E9CA-8ED3-4631-B3FF-4C9D46FD1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41170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113EE-D575-4811-A2CC-1A99CE0D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ACB6E3-6655-430F-ADA6-EE3829B4B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8E11C5-91A6-4F4F-A662-03A601F20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BD7986-9095-43B9-AD00-B7CF834BC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89F262-4D48-4BED-89F2-5329C7134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73464D-AF1A-450F-A54E-887D1C2D2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664-E49C-44CA-95D7-A7C05155EA3B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F5CB2B-CEC0-4E65-8F27-16610856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1957BB-B722-4190-8127-808D2DD6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E9CA-8ED3-4631-B3FF-4C9D46FD1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5329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AA143-3CAF-4A4B-9236-3A487F81D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1A66B3-DCF6-4247-AB19-965E4459B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664-E49C-44CA-95D7-A7C05155EA3B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BBE4C-6C3B-4B9A-8918-9172BBF3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D87E47-706B-4E02-B188-E1126F24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E9CA-8ED3-4631-B3FF-4C9D46FD1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43123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B7D4DF-869D-4BD2-AA40-467A3217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664-E49C-44CA-95D7-A7C05155EA3B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3DFFFB-85E8-43C0-A8F0-F8ADDB1F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2B64E4-601C-4226-97FB-77556144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E9CA-8ED3-4631-B3FF-4C9D46FD1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637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F6A9A-9184-4423-A1F9-BD6D3113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744B56-6A5B-4144-9640-AFDD6BE73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FD282-6188-4F0A-8C05-597A73504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2A57FF-5FBA-441F-8D9D-BD31DF575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664-E49C-44CA-95D7-A7C05155EA3B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2B698E-4CCC-42BF-A9A3-785C00BB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3E8AC-1382-474E-9083-EE6B12F7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E9CA-8ED3-4631-B3FF-4C9D46FD1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154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05732-4F58-4755-AFE2-9AC81A78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5A541B-FD80-4A9F-88FC-4267FD2A42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DB0064-B7D1-40E1-A7D6-718545348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39296D-DC42-48C2-9B24-DA6DFFB8C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664-E49C-44CA-95D7-A7C05155EA3B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635392-1E8F-4845-9143-EB933AF14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A27EE-65EB-42BA-B1F9-26B08E1B0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E9CA-8ED3-4631-B3FF-4C9D46FD1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16475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0">
              <a:srgbClr val="ACBFE1"/>
            </a:gs>
            <a:gs pos="100000">
              <a:srgbClr val="C7A397"/>
            </a:gs>
            <a:gs pos="46000">
              <a:srgbClr val="ACBFE1"/>
            </a:gs>
            <a:gs pos="58000">
              <a:schemeClr val="accent4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5BA5E-BD0D-4D2A-9675-02F4E91B1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D69D9A-30A5-4CB0-B330-0FCF61168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30814D-8364-48EA-807A-EC844C90B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D2664-E49C-44CA-95D7-A7C05155EA3B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B03ECD-A42F-4120-BC22-AA2E9A11D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8EC9C-47E0-4A01-AB74-C95655CE5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8E9CA-8ED3-4631-B3FF-4C9D46FD1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8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Relationship Id="rId6" Type="http://schemas.openxmlformats.org/officeDocument/2006/relationships/image" Target="../media/image1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4B6000-5207-45F2-AB6E-9366421CF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1623F3-AF57-4DC6-AA76-41DE4A8B1339}"/>
              </a:ext>
            </a:extLst>
          </p:cNvPr>
          <p:cNvSpPr/>
          <p:nvPr/>
        </p:nvSpPr>
        <p:spPr>
          <a:xfrm>
            <a:off x="342901" y="565484"/>
            <a:ext cx="6256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>
                <a:highlight>
                  <a:srgbClr val="FFFF00"/>
                </a:highlight>
              </a:rPr>
              <a:t>Пустыня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9A54C5-057E-4F6D-B713-1D645A17B088}"/>
              </a:ext>
            </a:extLst>
          </p:cNvPr>
          <p:cNvSpPr/>
          <p:nvPr/>
        </p:nvSpPr>
        <p:spPr>
          <a:xfrm>
            <a:off x="7852410" y="4415238"/>
            <a:ext cx="384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highlight>
                  <a:srgbClr val="FFFF00"/>
                </a:highlight>
              </a:rPr>
              <a:t>Воспитатель ГБДОУ детский сад №33 Сумрякова Надежда Васильевна </a:t>
            </a:r>
          </a:p>
        </p:txBody>
      </p:sp>
    </p:spTree>
    <p:extLst>
      <p:ext uri="{BB962C8B-B14F-4D97-AF65-F5344CB8AC3E}">
        <p14:creationId xmlns:p14="http://schemas.microsoft.com/office/powerpoint/2010/main" val="333703982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AB5C0A-B2C0-48A0-9B57-2FAD957FB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AA0E16-BD64-4793-9C0A-2952E140A59C}"/>
              </a:ext>
            </a:extLst>
          </p:cNvPr>
          <p:cNvSpPr/>
          <p:nvPr/>
        </p:nvSpPr>
        <p:spPr>
          <a:xfrm>
            <a:off x="468630" y="845820"/>
            <a:ext cx="5463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>
                <a:highlight>
                  <a:srgbClr val="FFFF00"/>
                </a:highlight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77145233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2B759-9877-4370-A4AF-3043BD4F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6" y="102870"/>
            <a:ext cx="3743324" cy="1691640"/>
          </a:xfrm>
        </p:spPr>
        <p:txBody>
          <a:bodyPr>
            <a:normAutofit fontScale="90000"/>
          </a:bodyPr>
          <a:lstStyle/>
          <a:p>
            <a:r>
              <a:rPr lang="ru-RU" sz="2200" b="1"/>
              <a:t>Вот песчаный океан,</a:t>
            </a:r>
            <a:br>
              <a:rPr lang="ru-RU" sz="2200" b="1"/>
            </a:br>
            <a:r>
              <a:rPr lang="ru-RU" sz="2200" b="1"/>
              <a:t>Раз бархан и два бархан.</a:t>
            </a:r>
            <a:br>
              <a:rPr lang="ru-RU" sz="2200" b="1"/>
            </a:br>
            <a:r>
              <a:rPr lang="ru-RU" sz="2200" b="1"/>
              <a:t>Тут без дождика тоска,</a:t>
            </a:r>
            <a:br>
              <a:rPr lang="ru-RU" sz="2200" b="1"/>
            </a:br>
            <a:r>
              <a:rPr lang="ru-RU" sz="2200" b="1"/>
              <a:t>Всюду горы из песка.</a:t>
            </a:r>
            <a:r>
              <a:rPr lang="ru-RU" sz="2200"/>
              <a:t> </a:t>
            </a:r>
            <a:r>
              <a:rPr lang="ru-RU" sz="2200" i="1">
                <a:solidFill>
                  <a:srgbClr val="C00000"/>
                </a:solidFill>
              </a:rPr>
              <a:t>(Пустыня)</a:t>
            </a:r>
            <a:br>
              <a:rPr lang="ru-RU">
                <a:solidFill>
                  <a:srgbClr val="C00000"/>
                </a:solidFill>
              </a:rPr>
            </a:b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BDE559-4304-4B0C-B58D-5E3746A313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r="10423"/>
          <a:stretch>
            <a:fillRect/>
          </a:stretch>
        </p:blipFill>
        <p:spPr>
          <a:xfrm>
            <a:off x="4674870" y="0"/>
            <a:ext cx="7517130" cy="68580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6D89445-7E99-41B8-AE1B-EE0C88AC5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5746" y="1402916"/>
            <a:ext cx="4109085" cy="5180764"/>
          </a:xfrm>
        </p:spPr>
        <p:txBody>
          <a:bodyPr>
            <a:normAutofit lnSpcReduction="10000"/>
          </a:bodyPr>
          <a:lstStyle/>
          <a:p>
            <a:r>
              <a:rPr lang="ru-RU" sz="1800">
                <a:solidFill>
                  <a:srgbClr val="C00000"/>
                </a:solidFill>
                <a:highlight>
                  <a:srgbClr val="FFFF00"/>
                </a:highlight>
              </a:rPr>
              <a:t>Пустыня</a:t>
            </a:r>
            <a:r>
              <a:rPr lang="ru-RU" sz="1800">
                <a:highlight>
                  <a:srgbClr val="FFFF00"/>
                </a:highlight>
              </a:rPr>
              <a:t> </a:t>
            </a:r>
            <a:r>
              <a:rPr lang="ru-RU" sz="1800"/>
              <a:t>– это большая малообитаемая территория земли с бедной растительностью, где почти нет воды и очень редко идет дождь. </a:t>
            </a:r>
          </a:p>
          <a:p>
            <a:r>
              <a:rPr lang="ru-RU" sz="1800"/>
              <a:t>Пустыня – это желтое и голубое. </a:t>
            </a:r>
          </a:p>
          <a:p>
            <a:r>
              <a:rPr lang="ru-RU" sz="1800"/>
              <a:t>Голубое вверху – небо. Желтое внизу: впереди, позади, справа, слева – вокруг.</a:t>
            </a:r>
          </a:p>
          <a:p>
            <a:r>
              <a:rPr lang="ru-RU" sz="1800"/>
              <a:t>Воды в пустыне почти нет, она находится глубоко под песками и поэтому так ценится, а песка очень много. Дождей в пустыне очень мало. А палящее солнце так печет, что можно испечь яйцо в раскаленном песке.</a:t>
            </a:r>
          </a:p>
          <a:p>
            <a:r>
              <a:rPr lang="ru-RU"/>
              <a:t> </a:t>
            </a:r>
          </a:p>
          <a:p>
            <a:endParaRPr lang="ru-RU"/>
          </a:p>
          <a:p>
            <a:r>
              <a:rPr lang="ru-RU">
                <a:highlight>
                  <a:srgbClr val="FFFF00"/>
                </a:highlight>
              </a:rPr>
              <a:t>Самая большая пустыня на планете – </a:t>
            </a:r>
            <a:r>
              <a:rPr lang="ru-RU" sz="3200">
                <a:solidFill>
                  <a:srgbClr val="FF0000"/>
                </a:solidFill>
                <a:highlight>
                  <a:srgbClr val="FFFF00"/>
                </a:highlight>
              </a:rPr>
              <a:t>Сахара.</a:t>
            </a:r>
            <a:r>
              <a:rPr lang="ru-RU">
                <a:highlight>
                  <a:srgbClr val="FFFF00"/>
                </a:highlight>
              </a:rPr>
              <a:t> Она находится в Африке. </a:t>
            </a:r>
          </a:p>
          <a:p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FF300F-FB5A-4B18-80FB-1D4613A1DA86}"/>
              </a:ext>
            </a:extLst>
          </p:cNvPr>
          <p:cNvSpPr/>
          <p:nvPr/>
        </p:nvSpPr>
        <p:spPr>
          <a:xfrm>
            <a:off x="5366068" y="457201"/>
            <a:ext cx="3777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>
                <a:solidFill>
                  <a:srgbClr val="C00000"/>
                </a:solidFill>
                <a:highlight>
                  <a:srgbClr val="FFFF00"/>
                </a:highlight>
              </a:rPr>
              <a:t>Барханы</a:t>
            </a:r>
            <a:r>
              <a:rPr lang="ru-RU">
                <a:highlight>
                  <a:srgbClr val="FFFF00"/>
                </a:highlight>
              </a:rPr>
              <a:t>- большие холмы песка. Они бывают только в пустыне.</a:t>
            </a:r>
          </a:p>
        </p:txBody>
      </p:sp>
    </p:spTree>
    <p:extLst>
      <p:ext uri="{BB962C8B-B14F-4D97-AF65-F5344CB8AC3E}">
        <p14:creationId xmlns:p14="http://schemas.microsoft.com/office/powerpoint/2010/main" val="422961496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F223E-113E-4DE7-BA38-6E0256F0C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677" y="1508033"/>
            <a:ext cx="2453933" cy="1801263"/>
          </a:xfrm>
        </p:spPr>
        <p:txBody>
          <a:bodyPr>
            <a:noAutofit/>
          </a:bodyPr>
          <a:lstStyle/>
          <a:p>
            <a:r>
              <a:rPr lang="ru-RU" sz="4800">
                <a:solidFill>
                  <a:srgbClr val="FF0000"/>
                </a:solidFill>
                <a:highlight>
                  <a:srgbClr val="FFFF00"/>
                </a:highlight>
              </a:rPr>
              <a:t>Виды пустыни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06377B-3116-41A9-A424-BABD7BF3E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9323236" y="3938955"/>
            <a:ext cx="2411560" cy="2391507"/>
          </a:xfrm>
        </p:spPr>
        <p:txBody>
          <a:bodyPr>
            <a:normAutofit fontScale="92500" lnSpcReduction="10000"/>
          </a:bodyPr>
          <a:lstStyle/>
          <a:p>
            <a:r>
              <a:rPr lang="ru-RU" sz="2000"/>
              <a:t>Глинистые пустыни — равнинные пустыни, чаще всего такие пустыни занимают плоскогорья или образуются на дне впадин, лишённых воды.</a:t>
            </a:r>
          </a:p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1C3868-62B8-4739-AD9E-788A0247E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563" y="213179"/>
            <a:ext cx="4536361" cy="30961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B875D0-E023-42DC-BEB6-4CCE34E6E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06" y="1620561"/>
            <a:ext cx="4429692" cy="30604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E47B13-FE23-49C2-9610-21C540439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595" y="3429000"/>
            <a:ext cx="4644173" cy="309611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DDB00F0-9FF4-4CA7-8496-AF203CF0B171}"/>
              </a:ext>
            </a:extLst>
          </p:cNvPr>
          <p:cNvSpPr/>
          <p:nvPr/>
        </p:nvSpPr>
        <p:spPr>
          <a:xfrm flipH="1">
            <a:off x="293076" y="492370"/>
            <a:ext cx="676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/>
              <a:t>Песчаные пустыни — те, что покрыты песком. К песчаным относится и самая большая жаркая и известная пустыня — Сахара.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E0C8D96-5E8F-46CB-89A1-BE546BDCED5C}"/>
              </a:ext>
            </a:extLst>
          </p:cNvPr>
          <p:cNvSpPr/>
          <p:nvPr/>
        </p:nvSpPr>
        <p:spPr>
          <a:xfrm rot="10800000" flipH="1" flipV="1">
            <a:off x="167330" y="5179007"/>
            <a:ext cx="39826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/>
              <a:t>Каменистые пустыни — пустыни, покрытые щебнем и галькой, развиваются обычно на плато низкогорий.</a:t>
            </a:r>
          </a:p>
        </p:txBody>
      </p:sp>
    </p:spTree>
    <p:extLst>
      <p:ext uri="{BB962C8B-B14F-4D97-AF65-F5344CB8AC3E}">
        <p14:creationId xmlns:p14="http://schemas.microsoft.com/office/powerpoint/2010/main" val="155370717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49A13-93E8-4DDD-A747-4741BEF6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98" y="208492"/>
            <a:ext cx="3567772" cy="64875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ru-RU" sz="4800" b="1">
                <a:solidFill>
                  <a:srgbClr val="FF0000"/>
                </a:solidFill>
              </a:rPr>
              <a:t>Оазис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66B801-1DBA-4B0E-B9EE-79CE96E409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r="7548"/>
          <a:stretch>
            <a:fillRect/>
          </a:stretch>
        </p:blipFill>
        <p:spPr>
          <a:xfrm>
            <a:off x="6311561" y="208492"/>
            <a:ext cx="5560402" cy="515249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A62E219-FE4D-4724-A196-E93D9B017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0039" y="948690"/>
            <a:ext cx="5560402" cy="821116"/>
          </a:xfrm>
        </p:spPr>
        <p:txBody>
          <a:bodyPr>
            <a:noAutofit/>
          </a:bodyPr>
          <a:lstStyle/>
          <a:p>
            <a:r>
              <a:rPr lang="ru-RU" sz="2000" b="1"/>
              <a:t> Среди песков островок зелени и маленькое озеро родниковой воды. Это – оазис. </a:t>
            </a:r>
            <a:r>
              <a:rPr lang="ru-RU" sz="2000" b="1">
                <a:solidFill>
                  <a:srgbClr val="FF0000"/>
                </a:solidFill>
              </a:rPr>
              <a:t>Оазис</a:t>
            </a:r>
            <a:r>
              <a:rPr lang="ru-RU" sz="2000" b="1"/>
              <a:t>-это райский уголок пустыни, где все могут напиться водой, утолить свою жажду.</a:t>
            </a:r>
          </a:p>
        </p:txBody>
      </p:sp>
      <p:pic>
        <p:nvPicPr>
          <p:cNvPr id="2050" name="Picture 2" descr="https://psihoman.ru/uploads/posts/2022-02/1644244093_7.jpg">
            <a:extLst>
              <a:ext uri="{FF2B5EF4-FFF2-40B4-BE49-F238E27FC236}">
                <a16:creationId xmlns:a16="http://schemas.microsoft.com/office/drawing/2014/main" id="{E5011F6D-F97A-4B2A-93B2-305619E9E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304" y="2322673"/>
            <a:ext cx="5560403" cy="44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63493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https://kipmu.ru/wp-content/uploads/2021/02/srvrnps.jpg">
            <a:extLst>
              <a:ext uri="{FF2B5EF4-FFF2-40B4-BE49-F238E27FC236}">
                <a16:creationId xmlns:a16="http://schemas.microsoft.com/office/drawing/2014/main" id="{3FB3BE31-13F2-4BC4-8392-BB4A9857E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614" y="1064389"/>
            <a:ext cx="3611879" cy="235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718195c6a9320e717ba81d9cfe79ce3f46b7e525-8567975-images-thumbs&amp;n=13">
            <a:extLst>
              <a:ext uri="{FF2B5EF4-FFF2-40B4-BE49-F238E27FC236}">
                <a16:creationId xmlns:a16="http://schemas.microsoft.com/office/drawing/2014/main" id="{65A2E7E1-D81D-4933-AEB4-6645DC250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2424" y="3467100"/>
            <a:ext cx="38004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65c173ec66af30634c7df48102cbc9b32c469a04-10386268-images-thumbs&amp;n=13">
            <a:extLst>
              <a:ext uri="{FF2B5EF4-FFF2-40B4-BE49-F238E27FC236}">
                <a16:creationId xmlns:a16="http://schemas.microsoft.com/office/drawing/2014/main" id="{E665E9F5-4CE3-4654-9D2D-2B32EA23F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2415" y="342900"/>
            <a:ext cx="3977639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i?id=6e748bb75ba752403fabb31acd8bb296ce0e5e74-12615826-images-thumbs&amp;n=13">
            <a:extLst>
              <a:ext uri="{FF2B5EF4-FFF2-40B4-BE49-F238E27FC236}">
                <a16:creationId xmlns:a16="http://schemas.microsoft.com/office/drawing/2014/main" id="{46EA11A8-F356-4084-B9FB-19D2973BE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031" y="3657600"/>
            <a:ext cx="361187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1AB68D-ED15-491E-8F3B-651775E87944}"/>
              </a:ext>
            </a:extLst>
          </p:cNvPr>
          <p:cNvSpPr/>
          <p:nvPr/>
        </p:nvSpPr>
        <p:spPr>
          <a:xfrm>
            <a:off x="4217669" y="731520"/>
            <a:ext cx="34861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/>
              <a:t>Животные пустыни в основном ведут ночной образ жизни, днем они скрываются от палящего зноя в тени или глубоких норах. Вечером как жара спадает, выбираются из своих укрытий тушканчики, мыши-песчанки, пустынные лисицы, ящерицы, разнообразные насекомые и отправляются на поиски пищи.  В пустынях встречаются и парнокопные животные : Антилопы, Джейраны  и конечно же верблюды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62EDEB-7DF0-4F2C-85BA-25E6AF9155AE}"/>
              </a:ext>
            </a:extLst>
          </p:cNvPr>
          <p:cNvSpPr/>
          <p:nvPr/>
        </p:nvSpPr>
        <p:spPr>
          <a:xfrm rot="10800000" flipV="1">
            <a:off x="240030" y="3866019"/>
            <a:ext cx="3371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highlight>
                  <a:srgbClr val="FFFF00"/>
                </a:highlight>
              </a:rPr>
              <a:t>Круглоголовка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352A59-6A91-479C-A6AD-FFA6DAAA359A}"/>
              </a:ext>
            </a:extLst>
          </p:cNvPr>
          <p:cNvSpPr/>
          <p:nvPr/>
        </p:nvSpPr>
        <p:spPr>
          <a:xfrm rot="10800000" flipH="1" flipV="1">
            <a:off x="2503170" y="2895362"/>
            <a:ext cx="1200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highlight>
                  <a:srgbClr val="FFFF00"/>
                </a:highlight>
              </a:rPr>
              <a:t>Ящерица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88C1A5-26C2-4E6B-B5C8-043EBD9D1531}"/>
              </a:ext>
            </a:extLst>
          </p:cNvPr>
          <p:cNvSpPr/>
          <p:nvPr/>
        </p:nvSpPr>
        <p:spPr>
          <a:xfrm flipH="1">
            <a:off x="7915273" y="537210"/>
            <a:ext cx="2345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highlight>
                  <a:srgbClr val="FFFF00"/>
                </a:highlight>
              </a:rPr>
              <a:t>Черепаха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E5E23A-64BA-41A4-A040-E494DA270601}"/>
              </a:ext>
            </a:extLst>
          </p:cNvPr>
          <p:cNvSpPr/>
          <p:nvPr/>
        </p:nvSpPr>
        <p:spPr>
          <a:xfrm flipH="1">
            <a:off x="10561321" y="5704284"/>
            <a:ext cx="113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highlight>
                  <a:srgbClr val="FFFF00"/>
                </a:highlight>
              </a:rPr>
              <a:t>Кобра </a:t>
            </a:r>
          </a:p>
        </p:txBody>
      </p:sp>
      <p:pic>
        <p:nvPicPr>
          <p:cNvPr id="1036" name="Picture 12" descr="https://kartinki.pics/pics/uploads/posts/2022-06/1656357676_44-kartinkin-net-p-pustinnii-skorpion-art-krasivo-52.jpg">
            <a:extLst>
              <a:ext uri="{FF2B5EF4-FFF2-40B4-BE49-F238E27FC236}">
                <a16:creationId xmlns:a16="http://schemas.microsoft.com/office/drawing/2014/main" id="{340D42CE-39CC-4A23-90A3-42F4BFE28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798" y="3835301"/>
            <a:ext cx="3800475" cy="286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FB20F95-8501-4D6C-B3B7-A05557D233D0}"/>
              </a:ext>
            </a:extLst>
          </p:cNvPr>
          <p:cNvSpPr/>
          <p:nvPr/>
        </p:nvSpPr>
        <p:spPr>
          <a:xfrm>
            <a:off x="4091940" y="3783330"/>
            <a:ext cx="2577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highlight>
                  <a:srgbClr val="FFFF00"/>
                </a:highlight>
              </a:rPr>
              <a:t>Скорпион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C8DD235-F646-4AA5-B59A-D5ECAC4AA9E7}"/>
              </a:ext>
            </a:extLst>
          </p:cNvPr>
          <p:cNvSpPr/>
          <p:nvPr/>
        </p:nvSpPr>
        <p:spPr>
          <a:xfrm>
            <a:off x="240030" y="114300"/>
            <a:ext cx="6595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       Животный мир пустыни</a:t>
            </a:r>
            <a:endParaRPr lang="ru-RU" sz="4000"/>
          </a:p>
        </p:txBody>
      </p:sp>
    </p:spTree>
    <p:extLst>
      <p:ext uri="{BB962C8B-B14F-4D97-AF65-F5344CB8AC3E}">
        <p14:creationId xmlns:p14="http://schemas.microsoft.com/office/powerpoint/2010/main" val="315200610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60179-D081-4518-9070-62E611E8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992" y="628650"/>
            <a:ext cx="2740738" cy="2635012"/>
          </a:xfrm>
        </p:spPr>
        <p:txBody>
          <a:bodyPr>
            <a:noAutofit/>
          </a:bodyPr>
          <a:lstStyle/>
          <a:p>
            <a:r>
              <a:rPr lang="ru-RU" sz="2800">
                <a:highlight>
                  <a:srgbClr val="FFFF00"/>
                </a:highlight>
              </a:rPr>
              <a:t>Колючка вкуснее чем множество блюд</a:t>
            </a:r>
            <a:br>
              <a:rPr lang="ru-RU" sz="2800">
                <a:highlight>
                  <a:srgbClr val="FFFF00"/>
                </a:highlight>
              </a:rPr>
            </a:br>
            <a:r>
              <a:rPr lang="ru-RU" sz="2800">
                <a:highlight>
                  <a:srgbClr val="FFFF00"/>
                </a:highlight>
              </a:rPr>
              <a:t>Её обожает горбатый… </a:t>
            </a:r>
            <a:r>
              <a:rPr lang="ru-RU" sz="2800">
                <a:solidFill>
                  <a:srgbClr val="FF0000"/>
                </a:solidFill>
                <a:highlight>
                  <a:srgbClr val="FFFF00"/>
                </a:highlight>
              </a:rPr>
              <a:t>(Верблюд)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2D29C7-29E9-4E3A-A8D8-BF880A0CCC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r="10423"/>
          <a:stretch>
            <a:fillRect/>
          </a:stretch>
        </p:blipFill>
        <p:spPr>
          <a:xfrm>
            <a:off x="7772561" y="296704"/>
            <a:ext cx="4238109" cy="334645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41ECBAD-736B-43DB-9B55-5286F30AB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470" y="296704"/>
            <a:ext cx="4440555" cy="5944076"/>
          </a:xfrm>
        </p:spPr>
        <p:txBody>
          <a:bodyPr>
            <a:normAutofit/>
          </a:bodyPr>
          <a:lstStyle/>
          <a:p>
            <a:endParaRPr lang="ru-RU" sz="2000"/>
          </a:p>
          <a:p>
            <a:r>
              <a:rPr lang="ru-RU" sz="2000"/>
              <a:t>У него длинная шерсть-это хорошая защита от холодных ночей в пустыне. Длинные и густые ресницы защищают его глаза от песка и пыли. А вода и пища хранится в его двух горбах, представляете? А питается он растениями с колючками. Только верблюд может свободно передвигаться в пустыне, как корабль в море. Это животное имеет мозолистые подошвы, как тапочки, что помогает ему передвигаться по горячему песку, не обжигая ног и не проваливаясь. Верблюд очень сильное животное, может переносить тяжести до 500 кг. Может подолгу обходиться без пищи и воды. Именно поэтому верблюдов использовали для перевозки грузов по пустыне люди.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F8BE2C-355F-4832-BD57-1DB6C02DB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4903992" y="3429000"/>
            <a:ext cx="4238110" cy="33464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3BE4BE-3599-40EB-94FB-F96D2D576A1A}"/>
              </a:ext>
            </a:extLst>
          </p:cNvPr>
          <p:cNvSpPr/>
          <p:nvPr/>
        </p:nvSpPr>
        <p:spPr>
          <a:xfrm rot="10800000" flipH="1" flipV="1">
            <a:off x="9206017" y="3091912"/>
            <a:ext cx="2467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solidFill>
                  <a:srgbClr val="000000"/>
                </a:solidFill>
                <a:highlight>
                  <a:srgbClr val="00FF00"/>
                </a:highlight>
                <a:latin typeface="PT Sans"/>
              </a:rPr>
              <a:t>Верблюд двугорбый.</a:t>
            </a:r>
            <a:endParaRPr lang="ru-RU">
              <a:highlight>
                <a:srgbClr val="00FF00"/>
              </a:highligh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B46E4AA-56DE-42B1-8011-6AAF57680232}"/>
              </a:ext>
            </a:extLst>
          </p:cNvPr>
          <p:cNvSpPr/>
          <p:nvPr/>
        </p:nvSpPr>
        <p:spPr>
          <a:xfrm rot="10800000" flipH="1" flipV="1">
            <a:off x="5726430" y="6240780"/>
            <a:ext cx="3267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PT Sans"/>
              </a:rPr>
              <a:t>    </a:t>
            </a:r>
            <a:r>
              <a:rPr lang="ru-RU">
                <a:solidFill>
                  <a:srgbClr val="000000"/>
                </a:solidFill>
                <a:highlight>
                  <a:srgbClr val="00FF00"/>
                </a:highlight>
                <a:latin typeface="PT Sans"/>
              </a:rPr>
              <a:t>Верблюд одногорбый </a:t>
            </a:r>
            <a:endParaRPr lang="ru-RU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0976696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5290E-AC63-44EA-9AE7-CCBE8D94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531415" y="2850514"/>
            <a:ext cx="3509010" cy="2887346"/>
          </a:xfrm>
        </p:spPr>
        <p:txBody>
          <a:bodyPr>
            <a:normAutofit fontScale="90000"/>
          </a:bodyPr>
          <a:lstStyle/>
          <a:p>
            <a:br>
              <a:rPr lang="ru-RU" sz="2700"/>
            </a:br>
            <a:r>
              <a:rPr lang="ru-RU" sz="3600"/>
              <a:t>Когда несколько верблюдов идут по бескрайней пустыне – это </a:t>
            </a:r>
            <a:r>
              <a:rPr lang="ru-RU" sz="3600">
                <a:highlight>
                  <a:srgbClr val="FFFF00"/>
                </a:highlight>
              </a:rPr>
              <a:t>караван верблюдов.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F6835A-FB43-43E9-A5A0-38189F62C7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4154725" y="308610"/>
            <a:ext cx="7846776" cy="635508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0E21FF0-8F07-4FBA-9176-8E76EBE42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388620" y="308610"/>
            <a:ext cx="3623310" cy="2548890"/>
          </a:xfrm>
        </p:spPr>
        <p:txBody>
          <a:bodyPr>
            <a:normAutofit/>
          </a:bodyPr>
          <a:lstStyle/>
          <a:p>
            <a:r>
              <a:rPr lang="ru-RU" sz="4300">
                <a:solidFill>
                  <a:srgbClr val="FF0000"/>
                </a:solidFill>
              </a:rPr>
              <a:t>А  вы знали!</a:t>
            </a:r>
          </a:p>
          <a:p>
            <a:r>
              <a:rPr lang="ru-RU" sz="2400"/>
              <a:t> </a:t>
            </a:r>
            <a:r>
              <a:rPr lang="ru-RU" sz="2400">
                <a:highlight>
                  <a:srgbClr val="00FF00"/>
                </a:highlight>
              </a:rPr>
              <a:t>Что верблюд может жить без воды 2–3 недели. Но потом выпивает 13 ведер воды за 10 минут.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69112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F74EBD-FB4B-4A94-8311-BD2A04E0F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2061618" y="891722"/>
            <a:ext cx="3949649" cy="261522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3FD8AF-5DCE-4EBC-813F-684868238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r="7802"/>
          <a:stretch>
            <a:fillRect/>
          </a:stretch>
        </p:blipFill>
        <p:spPr>
          <a:xfrm>
            <a:off x="6386472" y="3495676"/>
            <a:ext cx="3751937" cy="28759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4E0FE6-2775-44E1-B5C8-C23C7E05D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2045970" y="3688753"/>
            <a:ext cx="3402834" cy="28759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1CDBD8-9C87-4291-BA08-71490DA740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r="8183"/>
          <a:stretch>
            <a:fillRect/>
          </a:stretch>
        </p:blipFill>
        <p:spPr>
          <a:xfrm>
            <a:off x="6318321" y="438148"/>
            <a:ext cx="3703320" cy="292417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0B7A5A-3E07-4860-81DA-4F2EB46AC72F}"/>
              </a:ext>
            </a:extLst>
          </p:cNvPr>
          <p:cNvSpPr/>
          <p:nvPr/>
        </p:nvSpPr>
        <p:spPr>
          <a:xfrm>
            <a:off x="102870" y="102870"/>
            <a:ext cx="6149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Растительный мир пустыни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B918FB6-CD81-4B5E-B53A-167074769A68}"/>
              </a:ext>
            </a:extLst>
          </p:cNvPr>
          <p:cNvSpPr/>
          <p:nvPr/>
        </p:nvSpPr>
        <p:spPr>
          <a:xfrm flipH="1">
            <a:off x="2045970" y="3688753"/>
            <a:ext cx="2994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highlight>
                  <a:srgbClr val="FFFF00"/>
                </a:highlight>
              </a:rPr>
              <a:t>Саксаул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9C06EF4-82FB-4474-AD4E-5DD75210415E}"/>
              </a:ext>
            </a:extLst>
          </p:cNvPr>
          <p:cNvSpPr/>
          <p:nvPr/>
        </p:nvSpPr>
        <p:spPr>
          <a:xfrm>
            <a:off x="250779" y="891722"/>
            <a:ext cx="150131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/>
          </a:p>
          <a:p>
            <a:r>
              <a:rPr lang="ru-RU">
                <a:highlight>
                  <a:srgbClr val="00FF00"/>
                </a:highlight>
              </a:rPr>
              <a:t>Растительность пустыни бедная. Растения не образуют сплошного покрова. Они растут пучками, редкими кустиками, между которыми видна растрескавшаяся глина или сухой песок.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32202FC-C779-4735-A6AA-86F1BF64AFF4}"/>
              </a:ext>
            </a:extLst>
          </p:cNvPr>
          <p:cNvSpPr/>
          <p:nvPr/>
        </p:nvSpPr>
        <p:spPr>
          <a:xfrm flipH="1">
            <a:off x="10321289" y="571500"/>
            <a:ext cx="16199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Корень этого невысокого растения проникает на глубину почти 20метров. С его помощью растение питает себя водой. Листья у растения в виде колючек это позволяет воде меньше испаряться.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9AEFFAD-BE31-46F1-B059-5E3D05791AB9}"/>
              </a:ext>
            </a:extLst>
          </p:cNvPr>
          <p:cNvSpPr/>
          <p:nvPr/>
        </p:nvSpPr>
        <p:spPr>
          <a:xfrm flipH="1">
            <a:off x="6537958" y="3688753"/>
            <a:ext cx="1108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highlight>
                  <a:srgbClr val="FFFF00"/>
                </a:highlight>
              </a:rPr>
              <a:t>Солянка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EB84FE5-D216-4E8A-B278-93DF934E3D88}"/>
              </a:ext>
            </a:extLst>
          </p:cNvPr>
          <p:cNvSpPr/>
          <p:nvPr/>
        </p:nvSpPr>
        <p:spPr>
          <a:xfrm>
            <a:off x="6401462" y="571500"/>
            <a:ext cx="2831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highlight>
                  <a:srgbClr val="FFFF00"/>
                </a:highlight>
              </a:rPr>
              <a:t>Верблюжья колючка.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08565E0-03C7-44E4-B3B1-5C54DD5747EF}"/>
              </a:ext>
            </a:extLst>
          </p:cNvPr>
          <p:cNvSpPr/>
          <p:nvPr/>
        </p:nvSpPr>
        <p:spPr>
          <a:xfrm rot="10800000" flipV="1">
            <a:off x="2175918" y="1045646"/>
            <a:ext cx="1664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highlight>
                  <a:srgbClr val="FFFF00"/>
                </a:highlight>
              </a:rPr>
              <a:t>Кактус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ED1D1FE1-BDB6-4E3D-87A1-19A7A1B66C9F}"/>
              </a:ext>
            </a:extLst>
          </p:cNvPr>
          <p:cNvSpPr/>
          <p:nvPr/>
        </p:nvSpPr>
        <p:spPr>
          <a:xfrm rot="10462159">
            <a:off x="10136401" y="979950"/>
            <a:ext cx="1888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20772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2D427C-AE6A-4BDA-A3A0-42104AD4B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35" y="102870"/>
            <a:ext cx="9498330" cy="664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2740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38</Paragraphs>
  <Slides>10</Slides>
  <Notes>0</Notes>
  <TotalTime>245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Тема Office</vt:lpstr>
      <vt:lpstr>Slide 1</vt:lpstr>
      <vt:lpstr>Вот песчаный океан,Раз бархан и два бархан.Тут без дождика тоска,Всюду горы из песка. (Пустыня)</vt:lpstr>
      <vt:lpstr>Виды пустыни</vt:lpstr>
      <vt:lpstr>Оазис</vt:lpstr>
      <vt:lpstr>Slide 5</vt:lpstr>
      <vt:lpstr>Колючка вкуснее чем множество блюдЕё обожает горбатый… (Верблюд)</vt:lpstr>
      <vt:lpstr>Когда несколько верблюдов идут по бескрайней пустыне – это караван верблюдов.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Пустыня</dc:title>
  <dc:creator>Pop Lilli</dc:creator>
  <cp:lastModifiedBy>User</cp:lastModifiedBy>
  <cp:revision>30</cp:revision>
  <dcterms:created xsi:type="dcterms:W3CDTF">2024-03-10T18:17:26Z</dcterms:created>
  <dcterms:modified xsi:type="dcterms:W3CDTF">2024-03-12T12:38:01Z</dcterms:modified>
</cp:coreProperties>
</file>