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7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8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9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5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5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2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73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515018-BD4A-4D9C-9CE4-6F8152DC10B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92C87B-9A6F-41DE-A045-89435D3AF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utogear.ru/article/295/721/samyiy-silnyiy-moroz-rekordyi-i-interesnyie-fakty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1958109"/>
            <a:ext cx="9068586" cy="2723954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 «Ознакомление дошкольников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природными зонами в соответствии с ФОП ДО: 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арктические и антарктические пустыни».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3823855"/>
            <a:ext cx="9070848" cy="169949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подготовительной группы №2 </a:t>
            </a:r>
            <a:endParaRPr lang="en-US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44 Василеостровского р-на</a:t>
            </a:r>
          </a:p>
          <a:p>
            <a:pPr algn="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Рогачёва Ольга Сергеевна</a:t>
            </a:r>
          </a:p>
          <a:p>
            <a:pPr algn="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Бунина Наталия Борисовна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6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0344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 зоны антарктических пустынь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Скудность растительного покрова и холодный климат — важнейшие причины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бедности животного мира.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недостаточности кормовой базы большинство представителей арктической и антарктической фауны —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обитатели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Кергеленский-морской-котик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346036"/>
            <a:ext cx="3228108" cy="368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Арктика\breeding-leopard-seals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2" y="2346037"/>
            <a:ext cx="3029527" cy="368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Арктика\tulen-uendela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99" y="2429164"/>
            <a:ext cx="3515157" cy="356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39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МАМИНО!!!\Арктика\Королевский-пингвин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2" y="874252"/>
            <a:ext cx="5335346" cy="455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Арктика\1681182882_animals-pibig-info-p-antarkticheskii-sineglazii-baklan-zhivotni-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19" y="969818"/>
            <a:ext cx="6018212" cy="445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98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птицы зоны арктических пустынь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Admin\Desktop\МАМИНО!!!\Арктика\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3" y="1828367"/>
            <a:ext cx="5203702" cy="427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Арктика\ovczebycho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1902691"/>
            <a:ext cx="5694940" cy="419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91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МАМИНО!!!\тундра презентация\polyarnyj-volk-ob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7" y="766619"/>
            <a:ext cx="5712048" cy="470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Арктика\WucsE3hEM9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5" y="858981"/>
            <a:ext cx="5473267" cy="4507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06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МАМИНО!!!\тундра презентация\Polyarnaya-sov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4" y="1043709"/>
            <a:ext cx="5221954" cy="467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МАМИНО!!!\Арктика\Thick-billed_Murres_in_Alaska_refu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18" y="1117600"/>
            <a:ext cx="5940425" cy="459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558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 «Коллективное панно «Антарктида».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пингвина из геометрических фигур в технике аппликации из цветной бумаги в подготовительной группе.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09" y="2103119"/>
            <a:ext cx="10386291" cy="4380807"/>
          </a:xfrm>
        </p:spPr>
        <p:txBody>
          <a:bodyPr>
            <a:noAutofit/>
          </a:bodyPr>
          <a:lstStyle/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знания детей о природных зонах антарктических и арктических пустынь в ходе создания коллективной работы в технике аппликации из цветной бумаги.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нам понадобятся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коллективной работы: ватман (А-1), с изображением фона антарктического пейзажа;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 или картона чёрного цвета, на котором изображены: контур треугольника с высотой - 7см и основанием – 5см (туловище пингвина); контур круга диаметром 3 см (голова); контур квадрата со стороной 2 см, разделённого линией по диагонали (крылья пингвина);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 или картон белого цвета с нанесённым контуром  треугольника с высотой – 5 см и основанием – 3,5 см (брюшко пингвина);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бумага оранжевого цвета с нанесённым контуром квадрата со стороной 1 см, разделённого линией по диагонали (лапы пингвина) и контуром клюва в виде небольшого ромба;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клеящий карандаш;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гуашь белая и чёрная;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палочки для изображения глаз (2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3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55782" y="489527"/>
            <a:ext cx="11018982" cy="6114473"/>
          </a:xfrm>
        </p:spPr>
        <p:txBody>
          <a:bodyPr>
            <a:normAutofit fontScale="92500" lnSpcReduction="20000"/>
          </a:bodyPr>
          <a:lstStyle/>
          <a:p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 о природных зонах арктических и антарктических пустынь. Рассматривание иллюстраций и фотографий о флоре и фауне Арктики и Антарктики.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детали из чёрной и белой бумаги или картона по  контуру. Получаем: чёрный и белый треугольники (белый меньше, чем чёрный), чёрный круг и квадрат. Квадрат из чёрной бумаги разрезаем по намеченной диагонали. Получаем два одинаковых треугольника. Это крылья.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треугольник наклеиваем на чёрный треугольник так, чтобы их основания совпали. Получаем туловище с брюшком.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полученному туловищу приклеиваем голову (чёрный круг) и крылья с обеих сторон (два маленьких чёрных треугольника).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оранжевой цветной бумаги вырезаем по контуру маленький квадрат, который разрезаем по намеченной диагонали. Получаем два маленьких треугольника. Это лапы пингвина.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лапы приклеиваем к нижней части туловища.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оранжевой цветной бумаги вырезаем маленький ромб по контуру и сгибаем его пополам. Это клюв.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половинку клюва намазываем клеем и приклеиваем к голове. Клюв получается приоткрытый.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Белой гуашью с помощью ватной палочки рисуем глаза, чёрной гуашью аналогично рисуем зрачки.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 готов!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пингвинчиков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размещаем и приклеиваем на основу для коллективной работы с изображением антарктического пейзажа.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4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637309"/>
            <a:ext cx="5246254" cy="511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637309"/>
            <a:ext cx="2857446" cy="248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3121892"/>
            <a:ext cx="2857446" cy="255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0" y="637307"/>
            <a:ext cx="3210845" cy="247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0" y="3121892"/>
            <a:ext cx="3210845" cy="248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59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30" y="452582"/>
            <a:ext cx="9322685" cy="586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18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456872"/>
            <a:ext cx="10058400" cy="3578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МАМИНО!!!\Арктика\1649232434_62-vsegda-pomnim-com-p-zona-arkticheskikh-pustin-foto-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720436"/>
            <a:ext cx="9762836" cy="55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238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93435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арктических и антарктических пустынь — это территории материков и прилегающих островов на Северном полюсе (Арктики) и Южном (Антарктики), относящиеся, соответственно, к арктическому и антарктическому климатическим поясам.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состоят из вечных ледников и камней, и являются практически безжизненными.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1649232430_15-vsegda-pomnim-com-p-zona-arkticheskikh-pustin-foto-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36" y="2576944"/>
            <a:ext cx="9559637" cy="387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93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«Холодными пустынями»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называют из-за сплошного ледяного покрова и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сильного мороза.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Вследствие низкой температуры воздух не может удерживать влагу, поэтому он очень сухой.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количество осадков здесь выпадает столько же, сколько и в жарких пустынях.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ученые и дали им название «холодные пустыни».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1622479278_16-pibig_info-p-zona-arkticheskikh-pustin-priroda-krasivo-1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53" y="2140383"/>
            <a:ext cx="9153237" cy="414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205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303164" cy="177733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арктических и антарктических пустынь очень суровый, который обусловлен низкими температурами и отраженным от снега и льда теплом. Но, не смотря на свой суровый заснеженный климат, Арктика играет важнейшую роль в существовании всего живого на нашей планете.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касается ледяной шапки, которая защищает Землю от прямых солнечных лучей.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1649232425_2-vsegda-pomnim-com-p-zona-arkticheskikh-pustin-foto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19926"/>
            <a:ext cx="9485746" cy="378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5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37309"/>
            <a:ext cx="10058400" cy="166254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холодное и короткое и длится всего от нескольких дней до нескольких недель, когда тепло и температура выше ноля (примерно +5 градусов по Цельсию).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1621059884_20-p-kolobantus-kito-foto-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4" y="2300288"/>
            <a:ext cx="9356436" cy="385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23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675733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долгая, с сильными ветрами, пургой и туманами.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зимой достигает -52 градуса в Арктике, и до -80 градусов по Цельсию в Антарктике.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UnbelievableFactsAboutAntarctica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21911"/>
            <a:ext cx="9596582" cy="409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10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26473"/>
            <a:ext cx="10058400" cy="2189017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ночь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солнце вообще не показывается, может достигать 6 месяцев.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полярный день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солнце не прячется за линию горизонта.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2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2103438"/>
            <a:ext cx="9531928" cy="426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16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74962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 арктических и антарктических пустынь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бедны полезными веществами. Поэтому на этих почвах произрастает скудная растительность: мхи, лишайники и единичные цветковые растения.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территории покрыты вечными ледниками и насыпями из камня.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АМИНО!!!\Арктика\McMurdo-dry-valleys-4[2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22098"/>
            <a:ext cx="4918364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МАМИНО!!!\Арктика\1640910290_45-pibig-info-p-lishainiki-v-tundre-priroda-krasvivo-foto-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27" y="2122097"/>
            <a:ext cx="4802909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105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99</TotalTime>
  <Words>339</Words>
  <Application>Microsoft Office PowerPoint</Application>
  <PresentationFormat>Широкоэкранный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Times New Roman</vt:lpstr>
      <vt:lpstr>Савон</vt:lpstr>
      <vt:lpstr>Мастер-класс «Ознакомление дошкольников  с природными зонами в соответствии с ФОП ДО:  арктические и антарктические пустыни». </vt:lpstr>
      <vt:lpstr>Презентация PowerPoint</vt:lpstr>
      <vt:lpstr>Зоны арктических и антарктических пустынь — это территории материков и прилегающих островов на Северном полюсе (Арктики) и Южном (Антарктики), относящиеся, соответственно, к арктическому и антарктическому климатическим поясам. Они состоят из вечных ледников и камней, и являются практически безжизненными. </vt:lpstr>
      <vt:lpstr> «Холодными пустынями» их называют из-за сплошного ледяного покрова и сильного мороза. Вследствие низкой температуры воздух не может удерживать влагу, поэтому он очень сухой. А количество осадков здесь выпадает столько же, сколько и в жарких пустынях. Поэтому ученые и дали им название «холодные пустыни». </vt:lpstr>
      <vt:lpstr>Климат арктических и антарктических пустынь очень суровый, который обусловлен низкими температурами и отраженным от снега и льда теплом. Но, не смотря на свой суровый заснеженный климат, Арктика играет важнейшую роль в существовании всего живого на нашей планете. Это касается ледяной шапки, которая защищает Землю от прямых солнечных лучей. </vt:lpstr>
      <vt:lpstr>Лето холодное и короткое и длится всего от нескольких дней до нескольких недель, когда тепло и температура выше ноля (примерно +5 градусов по Цельсию). </vt:lpstr>
      <vt:lpstr>Зима долгая, с сильными ветрами, пургой и туманами. Температура зимой достигает -52 градуса в Арктике, и до -80 градусов по Цельсию в Антарктике. </vt:lpstr>
      <vt:lpstr>Полярная ночь, когда солнце вообще не показывается, может достигать 6 месяцев. Как и полярный день, когда солнце не прячется за линию горизонта. </vt:lpstr>
      <vt:lpstr>Почвы арктических и антарктических пустынь бедны полезными веществами. Поэтому на этих почвах произрастает скудная растительность: мхи, лишайники и единичные цветковые растения. Большие территории покрыты вечными ледниками и насыпями из камня.  </vt:lpstr>
      <vt:lpstr>Животный мир зоны антарктических пустынь Скудность растительного покрова и холодный климат — важнейшие причины бедности животного мира. Из-за недостаточности кормовой базы большинство представителей арктической и антарктической фауны — морские обитатели. </vt:lpstr>
      <vt:lpstr>Презентация PowerPoint</vt:lpstr>
      <vt:lpstr>Животные и птицы зоны арктических пустынь </vt:lpstr>
      <vt:lpstr>Презентация PowerPoint</vt:lpstr>
      <vt:lpstr>Презентация PowerPoint</vt:lpstr>
      <vt:lpstr>Мастер-класс «Коллективное панно «Антарктида». Изготовление пингвина из геометрических фигур в технике аппликации из цветной бумаги в подготовительной группе.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 «Ознакомление дошкольников  с природными зонами в соответствии с ФОП ДО:  арктические и антарктические пустыни».</dc:title>
  <dc:creator>Оля</dc:creator>
  <cp:lastModifiedBy>Оля</cp:lastModifiedBy>
  <cp:revision>9</cp:revision>
  <dcterms:created xsi:type="dcterms:W3CDTF">2023-11-26T13:52:52Z</dcterms:created>
  <dcterms:modified xsi:type="dcterms:W3CDTF">2023-11-26T15:32:10Z</dcterms:modified>
</cp:coreProperties>
</file>