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2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9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6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6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4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0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6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2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4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BD64-A30D-48E9-B98B-74AC6DFF1AC1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20CD-FD3B-4778-AEF0-C2F7FFFF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3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86"/>
            <a:ext cx="12192000" cy="7210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6903" y="4428309"/>
            <a:ext cx="3866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                                   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Подготовила: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оспитатель</a:t>
            </a:r>
            <a:endParaRPr lang="ru-RU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ГБДОУ №20 Василеостровского района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Моткова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Александра Валерьевна</a:t>
            </a:r>
            <a:endParaRPr lang="ru-RU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09945"/>
            <a:ext cx="11834948" cy="6748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167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976"/>
            <a:ext cx="12192000" cy="8051619"/>
          </a:xfrm>
        </p:spPr>
      </p:pic>
    </p:spTree>
    <p:extLst>
      <p:ext uri="{BB962C8B-B14F-4D97-AF65-F5344CB8AC3E}">
        <p14:creationId xmlns:p14="http://schemas.microsoft.com/office/powerpoint/2010/main" val="1721330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6226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0"/>
            <a:ext cx="12099374" cy="683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5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7" y="179056"/>
            <a:ext cx="11549594" cy="6678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59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24" y="121554"/>
            <a:ext cx="12336823" cy="6579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00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14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-125993"/>
            <a:ext cx="9888582" cy="74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-13063"/>
            <a:ext cx="9731828" cy="72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</dc:creator>
  <cp:lastModifiedBy>Alexandra</cp:lastModifiedBy>
  <cp:revision>5</cp:revision>
  <dcterms:created xsi:type="dcterms:W3CDTF">2024-02-28T17:06:33Z</dcterms:created>
  <dcterms:modified xsi:type="dcterms:W3CDTF">2024-02-28T18:14:54Z</dcterms:modified>
</cp:coreProperties>
</file>