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1.jpeg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12.jpeg" /><Relationship Id="rId4" Type="http://schemas.openxmlformats.org/officeDocument/2006/relationships/image" Target="../media/image1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B990C-9279-00F5-F651-A3665686F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ru-RU" sz="4000" dirty="0"/>
              <a:t>Виртуальная экскурсия: «Прогулки с А.С. Пушкиным»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C6846D-24DD-D7BB-4950-B764D8246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 воспитатель ГБДОУ детский сад №30 Василеостровского района, Голубева Ирина Викторовна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8DD39D-3177-8F6F-6841-4BDDB624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85" y="97797"/>
            <a:ext cx="2273383" cy="23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1B57F2-A022-CB5B-6A3B-6698646A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092" y="3394216"/>
            <a:ext cx="3367138" cy="34637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35B31-0E67-C785-7FB9-D1C62267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79" y="2131270"/>
            <a:ext cx="8596668" cy="2595460"/>
          </a:xfrm>
        </p:spPr>
        <p:txBody>
          <a:bodyPr>
            <a:normAutofit fontScale="90000"/>
          </a:bodyPr>
          <a:lstStyle/>
          <a:p>
            <a:r>
              <a:rPr lang="ru-RU" dirty="0"/>
              <a:t>Дорогие родители и маленькие исследователи! Сегодня мы отправимся в увлекательное приключение вместе с великим Александром Пушкиным по его родному городу Санкт-Петербургу.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1CA03-1213-A0A3-BFF6-24BF61B24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4180813" y="7029143"/>
            <a:ext cx="2689412" cy="171144"/>
          </a:xfrm>
        </p:spPr>
        <p:txBody>
          <a:bodyPr>
            <a:normAutofit fontScale="32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8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154D-B4A4-43B8-6983-50D21EED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Дом-музей А.С. Пушкина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267C57C-C8B1-55AD-2752-E2361228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72322">
            <a:off x="4271929" y="108168"/>
            <a:ext cx="5495525" cy="3475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26DC42B-94B1-7CD3-EC1D-B31BAEFE3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3854528" cy="2584449"/>
          </a:xfrm>
        </p:spPr>
        <p:txBody>
          <a:bodyPr/>
          <a:lstStyle/>
          <a:p>
            <a:r>
              <a:rPr lang="ru-RU" dirty="0"/>
              <a:t>Начнем наше путешествие с дома-музея А.С. Пушкина, где он провел свои юношеские годы. </a:t>
            </a:r>
          </a:p>
          <a:p>
            <a:r>
              <a:rPr lang="ru-RU" dirty="0"/>
              <a:t>Здесь автор начинает активно писать стихи, получает признание литературного общества. В доме можно встретить оригинальные рукописи.</a:t>
            </a:r>
          </a:p>
          <a:p>
            <a:r>
              <a:rPr lang="ru-RU" dirty="0"/>
              <a:t>Прочувствуйте атмосферу, которая царит в этом месте: здесь зарождались </a:t>
            </a:r>
            <a:r>
              <a:rPr lang="ru-RU"/>
              <a:t>великие творения…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3B498A-278B-0FE1-628C-A86925DB4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10" y="3429000"/>
            <a:ext cx="5737412" cy="34754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F72E3F-920E-25CF-F753-83085ABBF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541920" y="550863"/>
            <a:ext cx="1542695" cy="15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5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0662A-EBB9-05B2-5D03-C5835A8B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Летний сад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586F1F-3835-CA5C-6C61-B965AB733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35102">
            <a:off x="6185527" y="217534"/>
            <a:ext cx="3244355" cy="199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5CD85CC-6B0B-3226-8751-EE6E9EE5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3854528" cy="2584449"/>
          </a:xfrm>
        </p:spPr>
        <p:txBody>
          <a:bodyPr/>
          <a:lstStyle/>
          <a:p>
            <a:r>
              <a:rPr lang="ru-RU" b="0" i="0">
                <a:solidFill>
                  <a:srgbClr val="212529"/>
                </a:solidFill>
                <a:effectLst/>
                <a:latin typeface="open sans" panose="02000000000000000000" pitchFamily="2" charset="0"/>
              </a:rPr>
              <a:t>Пушкин размышлял здесь, и любил это делать в одиночестве. Тут поэт вдохновлялся и чувствовал себя максимально комфортно. Однажды Александр Сергеевич рассказал о своих прогулках в Летнем саду, и о том, как он к нему относился:</a:t>
            </a:r>
          </a:p>
          <a:p>
            <a:r>
              <a:rPr lang="ru-RU" i="1">
                <a:effectLst/>
              </a:rPr>
              <a:t>Да ведь Летний сад — мой огород. Я, вставши ото сна, иду туда в халате и туфлях. После обеда сплю в нём, читаю и пишу. Я в нём дома.</a:t>
            </a:r>
            <a:endParaRPr lang="ru-RU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2DF33F-0C1D-8FD5-B072-024CE627A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4459">
            <a:off x="6502388" y="3881756"/>
            <a:ext cx="3572281" cy="25375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994C8C-F573-08E4-AFD8-5A337496E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136" y="1564749"/>
            <a:ext cx="2705950" cy="33295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4EE10A-A89E-8E41-DB94-4CC691B1B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977" y="257157"/>
            <a:ext cx="1865287" cy="19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2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C7AF-019B-89D0-BDB2-C948B3FB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77334" y="1212234"/>
            <a:ext cx="3234537" cy="788487"/>
          </a:xfrm>
        </p:spPr>
        <p:txBody>
          <a:bodyPr/>
          <a:lstStyle/>
          <a:p>
            <a:r>
              <a:rPr lang="ru-RU" b="1" i="0">
                <a:solidFill>
                  <a:srgbClr val="202122"/>
                </a:solidFill>
                <a:effectLst/>
                <a:latin typeface="Linux Libertine"/>
              </a:rPr>
              <a:t>Дом графини Лаваль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F39B96-C079-D75A-D9BE-E50ED52BA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741" y="3846942"/>
            <a:ext cx="1881295" cy="193529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AE99506-08F7-9E19-C50D-8BD8127BA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3854528" cy="2584449"/>
          </a:xfrm>
        </p:spPr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Особняк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Лавалей</a:t>
            </a:r>
            <a:r>
              <a:rPr lang="ru-RU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славился роскошными балами и приёмами. Пушкин бывал здесь. Здесь он общался с единомышленниками, читал своими произведения.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A75E8C-6BF5-0454-2BFB-A2051E687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67" y="0"/>
            <a:ext cx="4812751" cy="32129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61C17B-6EDE-6EA8-4EE0-3490A6C36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954" y="2530491"/>
            <a:ext cx="4060121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1233C-DC7E-0018-632E-5FF0E3AC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Демутов трактир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02CC9FA-35BE-C828-F869-C777FC990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56" y="787461"/>
            <a:ext cx="6160081" cy="530996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27392B2-06DF-B16B-A4B0-16529540A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3854528" cy="2584449"/>
          </a:xfrm>
        </p:spPr>
        <p:txBody>
          <a:bodyPr/>
          <a:lstStyle/>
          <a:p>
            <a:r>
              <a:rPr lang="ru-RU" b="0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Во времена Пушкина это была самая известная гостиница, и, причём, одна из лучших в Петербурге. Когда Александр приехал в столицу, чтобы поступить в Царскосельский лицей, здесь он проживал вместе со своим дядей.</a:t>
            </a:r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D8940A31-211C-7BE1-5AE6-95F636CE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057" y="4069294"/>
            <a:ext cx="1881295" cy="19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8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59578D-E3A1-FF39-4C26-48E55D0B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00" y="3496736"/>
            <a:ext cx="3700060" cy="33612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2AACE-F53C-41FA-1603-FE0C0F81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Зелёная лампа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2D860B8-900B-A751-6857-ABF2D4956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409" y="444404"/>
            <a:ext cx="4513262" cy="271538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428FACC-CFAC-0D97-897C-EA1F30A0E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0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В доме № 35 на проспекте Римского-Корсакова зимой в 1818-1819 годах собиралось литературно-политическое общество, в которое входил и А. С. Пушкин. Члены этого общества по обычаю сидели вокруг стола, над которым висела лампа с тёмно-зелёным абажуром.</a:t>
            </a:r>
            <a:endParaRPr lang="ru-RU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2DED594D-164F-3328-B759-1875A5A5E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04259"/>
            <a:ext cx="1881295" cy="1935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0887C3-1F62-96DF-10E1-57D0E08B3500}"/>
              </a:ext>
            </a:extLst>
          </p:cNvPr>
          <p:cNvSpPr txBox="1"/>
          <p:nvPr/>
        </p:nvSpPr>
        <p:spPr>
          <a:xfrm>
            <a:off x="448735" y="4482233"/>
            <a:ext cx="2259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"Зелёная лампа" было дружеским обществом петербургской дворянской молодёжи.</a:t>
            </a:r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7C568B-307E-4CEA-BE9A-4BD226848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560" y="1249468"/>
            <a:ext cx="3304106" cy="43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1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0B72B-6693-BA4E-9C7A-D65CA810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Говорим друг другу: "До свидания"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92673C7-3474-285D-8137-7F2AD15B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/>
              <a:t>Сегодняшняя прогулка подошла к концу. Сегодня мы прогулялись только по малой части значимых мест для Александра Сергеевича Пушкина в Санкт-Петербурге. В нашем городе он жил, творил, дружил, влюблялся, поэтому смело можно сказать, что нам предстоит пройтись по еще очень многим местам!</a:t>
            </a: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072CE61F-8DD7-E571-2B79-2A0E9E905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906" y="3958190"/>
            <a:ext cx="2818900" cy="28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68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Виртуальная экскурсия: «Прогулки с А.С. Пушкиным»</vt:lpstr>
      <vt:lpstr>Дорогие родители и маленькие исследователи! Сегодня мы отправимся в увлекательное приключение вместе с великим Александром Пушкиным по его родному городу Санкт-Петербургу.</vt:lpstr>
      <vt:lpstr>Дом-музей А.С. Пушкина</vt:lpstr>
      <vt:lpstr>Летний сад</vt:lpstr>
      <vt:lpstr>Дом графини Лаваль</vt:lpstr>
      <vt:lpstr>Демутов трактир</vt:lpstr>
      <vt:lpstr>Зелёная лампа</vt:lpstr>
      <vt:lpstr>Говорим друг другу: "До свидания"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экскурсия: «Прогулки с А.С. Пушкиным»</dc:title>
  <dc:creator>privet1928@outlook.com</dc:creator>
  <cp:lastModifiedBy>privet1928@outlook.com</cp:lastModifiedBy>
  <cp:revision>3</cp:revision>
  <dcterms:created xsi:type="dcterms:W3CDTF">2024-03-17T11:24:20Z</dcterms:created>
  <dcterms:modified xsi:type="dcterms:W3CDTF">2024-03-25T07:11:29Z</dcterms:modified>
</cp:coreProperties>
</file>