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6" r:id="rId2"/>
    <p:sldId id="258" r:id="rId3"/>
    <p:sldId id="268" r:id="rId4"/>
    <p:sldId id="266" r:id="rId5"/>
    <p:sldId id="267" r:id="rId6"/>
    <p:sldId id="259" r:id="rId7"/>
    <p:sldId id="263" r:id="rId8"/>
    <p:sldId id="270" r:id="rId9"/>
    <p:sldId id="261" r:id="rId10"/>
    <p:sldId id="269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ветлана Азизова" userId="46884f19afa58e49" providerId="LiveId" clId="{BA1E204D-9E47-4FCD-B676-52952DF496E8}"/>
    <pc:docChg chg="undo custSel addSld delSld modSld">
      <pc:chgData name="Светлана Азизова" userId="46884f19afa58e49" providerId="LiveId" clId="{BA1E204D-9E47-4FCD-B676-52952DF496E8}" dt="2022-12-06T21:15:30.244" v="6528" actId="2696"/>
      <pc:docMkLst>
        <pc:docMk/>
      </pc:docMkLst>
      <pc:sldChg chg="addSp delSp modSp new del mod">
        <pc:chgData name="Светлана Азизова" userId="46884f19afa58e49" providerId="LiveId" clId="{BA1E204D-9E47-4FCD-B676-52952DF496E8}" dt="2022-12-06T20:30:31.464" v="6311" actId="2696"/>
        <pc:sldMkLst>
          <pc:docMk/>
          <pc:sldMk cId="452975392" sldId="256"/>
        </pc:sldMkLst>
        <pc:spChg chg="mod">
          <ac:chgData name="Светлана Азизова" userId="46884f19afa58e49" providerId="LiveId" clId="{BA1E204D-9E47-4FCD-B676-52952DF496E8}" dt="2022-12-06T20:23:54.463" v="6252" actId="21"/>
          <ac:spMkLst>
            <pc:docMk/>
            <pc:sldMk cId="452975392" sldId="256"/>
            <ac:spMk id="2" creationId="{5870D982-4AAE-612D-CD1D-847EAB21E98C}"/>
          </ac:spMkLst>
        </pc:spChg>
        <pc:spChg chg="mod">
          <ac:chgData name="Светлана Азизова" userId="46884f19afa58e49" providerId="LiveId" clId="{BA1E204D-9E47-4FCD-B676-52952DF496E8}" dt="2022-12-06T20:27:29.201" v="6283" actId="27636"/>
          <ac:spMkLst>
            <pc:docMk/>
            <pc:sldMk cId="452975392" sldId="256"/>
            <ac:spMk id="3" creationId="{065F7FDB-1487-1E03-E154-A29096115812}"/>
          </ac:spMkLst>
        </pc:spChg>
        <pc:spChg chg="add del mod">
          <ac:chgData name="Светлана Азизова" userId="46884f19afa58e49" providerId="LiveId" clId="{BA1E204D-9E47-4FCD-B676-52952DF496E8}" dt="2022-12-04T20:28:35.745" v="2782" actId="11529"/>
          <ac:spMkLst>
            <pc:docMk/>
            <pc:sldMk cId="452975392" sldId="256"/>
            <ac:spMk id="5" creationId="{1229EFFF-5474-87E1-0054-5049DF183FD9}"/>
          </ac:spMkLst>
        </pc:spChg>
        <pc:spChg chg="add mod">
          <ac:chgData name="Светлана Азизова" userId="46884f19afa58e49" providerId="LiveId" clId="{BA1E204D-9E47-4FCD-B676-52952DF496E8}" dt="2022-12-04T20:27:12.987" v="2754" actId="571"/>
          <ac:spMkLst>
            <pc:docMk/>
            <pc:sldMk cId="452975392" sldId="256"/>
            <ac:spMk id="6" creationId="{DEB8C8AC-0B52-5C7F-ED7E-9E3876C6F004}"/>
          </ac:spMkLst>
        </pc:spChg>
        <pc:grpChg chg="mod">
          <ac:chgData name="Светлана Азизова" userId="46884f19afa58e49" providerId="LiveId" clId="{BA1E204D-9E47-4FCD-B676-52952DF496E8}" dt="2022-12-06T20:23:42.214" v="6250"/>
          <ac:grpSpMkLst>
            <pc:docMk/>
            <pc:sldMk cId="452975392" sldId="256"/>
            <ac:grpSpMk id="7" creationId="{8764A254-AE14-1AA5-24B2-B17857B16244}"/>
          </ac:grpSpMkLst>
        </pc:grpChg>
        <pc:picChg chg="add mod">
          <ac:chgData name="Светлана Азизова" userId="46884f19afa58e49" providerId="LiveId" clId="{BA1E204D-9E47-4FCD-B676-52952DF496E8}" dt="2022-12-06T19:48:14.759" v="5999" actId="1076"/>
          <ac:picMkLst>
            <pc:docMk/>
            <pc:sldMk cId="452975392" sldId="256"/>
            <ac:picMk id="4" creationId="{8960BA17-8335-9FC5-4CDE-E0E4CD96A16C}"/>
          </ac:picMkLst>
        </pc:picChg>
        <pc:inkChg chg="add del mod">
          <ac:chgData name="Светлана Азизова" userId="46884f19afa58e49" providerId="LiveId" clId="{BA1E204D-9E47-4FCD-B676-52952DF496E8}" dt="2022-12-06T20:23:43.448" v="6251" actId="9405"/>
          <ac:inkMkLst>
            <pc:docMk/>
            <pc:sldMk cId="452975392" sldId="256"/>
            <ac:inkMk id="5" creationId="{7579AF73-89A3-C7F3-513A-3E11398F3E43}"/>
          </ac:inkMkLst>
        </pc:inkChg>
        <pc:inkChg chg="add del mod">
          <ac:chgData name="Светлана Азизова" userId="46884f19afa58e49" providerId="LiveId" clId="{BA1E204D-9E47-4FCD-B676-52952DF496E8}" dt="2022-12-06T20:23:42.214" v="6250"/>
          <ac:inkMkLst>
            <pc:docMk/>
            <pc:sldMk cId="452975392" sldId="256"/>
            <ac:inkMk id="6" creationId="{A072F387-9857-FCCF-9B3A-34F3D56F162D}"/>
          </ac:inkMkLst>
        </pc:inkChg>
        <pc:inkChg chg="add del">
          <ac:chgData name="Светлана Азизова" userId="46884f19afa58e49" providerId="LiveId" clId="{BA1E204D-9E47-4FCD-B676-52952DF496E8}" dt="2022-12-06T20:25:27.341" v="6267" actId="9405"/>
          <ac:inkMkLst>
            <pc:docMk/>
            <pc:sldMk cId="452975392" sldId="256"/>
            <ac:inkMk id="8" creationId="{FD8824E1-BD45-A5A0-B5A1-C30F1BA6F73D}"/>
          </ac:inkMkLst>
        </pc:inkChg>
        <pc:inkChg chg="add del">
          <ac:chgData name="Светлана Азизова" userId="46884f19afa58e49" providerId="LiveId" clId="{BA1E204D-9E47-4FCD-B676-52952DF496E8}" dt="2022-12-06T20:25:26.810" v="6266" actId="9405"/>
          <ac:inkMkLst>
            <pc:docMk/>
            <pc:sldMk cId="452975392" sldId="256"/>
            <ac:inkMk id="9" creationId="{652AB30D-FB28-896A-96C0-C856B521FC35}"/>
          </ac:inkMkLst>
        </pc:inkChg>
        <pc:inkChg chg="add del">
          <ac:chgData name="Светлана Азизова" userId="46884f19afa58e49" providerId="LiveId" clId="{BA1E204D-9E47-4FCD-B676-52952DF496E8}" dt="2022-12-06T20:25:26.263" v="6265" actId="9405"/>
          <ac:inkMkLst>
            <pc:docMk/>
            <pc:sldMk cId="452975392" sldId="256"/>
            <ac:inkMk id="10" creationId="{95E5A6C2-DA30-DEF3-CE0E-C596B749B66B}"/>
          </ac:inkMkLst>
        </pc:inkChg>
      </pc:sldChg>
      <pc:sldChg chg="addSp delSp modSp new del mod">
        <pc:chgData name="Светлана Азизова" userId="46884f19afa58e49" providerId="LiveId" clId="{BA1E204D-9E47-4FCD-B676-52952DF496E8}" dt="2022-12-06T21:11:12.271" v="6486" actId="2696"/>
        <pc:sldMkLst>
          <pc:docMk/>
          <pc:sldMk cId="2709671846" sldId="257"/>
        </pc:sldMkLst>
        <pc:spChg chg="mod">
          <ac:chgData name="Светлана Азизова" userId="46884f19afa58e49" providerId="LiveId" clId="{BA1E204D-9E47-4FCD-B676-52952DF496E8}" dt="2022-12-06T20:30:10.638" v="6310" actId="207"/>
          <ac:spMkLst>
            <pc:docMk/>
            <pc:sldMk cId="2709671846" sldId="257"/>
            <ac:spMk id="2" creationId="{C0E82607-F553-D52F-23EC-903AF272B565}"/>
          </ac:spMkLst>
        </pc:spChg>
        <pc:spChg chg="add del mod">
          <ac:chgData name="Светлана Азизова" userId="46884f19afa58e49" providerId="LiveId" clId="{BA1E204D-9E47-4FCD-B676-52952DF496E8}" dt="2022-12-04T20:22:45.954" v="2722"/>
          <ac:spMkLst>
            <pc:docMk/>
            <pc:sldMk cId="2709671846" sldId="257"/>
            <ac:spMk id="4" creationId="{33314DC0-0B6C-7BFA-301F-2FC65DF672FB}"/>
          </ac:spMkLst>
        </pc:spChg>
        <pc:spChg chg="add mod">
          <ac:chgData name="Светлана Азизова" userId="46884f19afa58e49" providerId="LiveId" clId="{BA1E204D-9E47-4FCD-B676-52952DF496E8}" dt="2022-12-06T20:29:58.022" v="6309" actId="14100"/>
          <ac:spMkLst>
            <pc:docMk/>
            <pc:sldMk cId="2709671846" sldId="257"/>
            <ac:spMk id="6" creationId="{35860938-E2C3-E00B-F883-1210F00949CC}"/>
          </ac:spMkLst>
        </pc:spChg>
        <pc:spChg chg="add mod">
          <ac:chgData name="Светлана Азизова" userId="46884f19afa58e49" providerId="LiveId" clId="{BA1E204D-9E47-4FCD-B676-52952DF496E8}" dt="2022-12-04T20:22:28.269" v="2714" actId="571"/>
          <ac:spMkLst>
            <pc:docMk/>
            <pc:sldMk cId="2709671846" sldId="257"/>
            <ac:spMk id="7" creationId="{E86E2A8D-087D-4AFF-0AA4-A85D336E08BA}"/>
          </ac:spMkLst>
        </pc:spChg>
        <pc:picChg chg="add mod">
          <ac:chgData name="Светлана Азизова" userId="46884f19afa58e49" providerId="LiveId" clId="{BA1E204D-9E47-4FCD-B676-52952DF496E8}" dt="2022-12-06T20:29:50.943" v="6308" actId="1076"/>
          <ac:picMkLst>
            <pc:docMk/>
            <pc:sldMk cId="2709671846" sldId="257"/>
            <ac:picMk id="5" creationId="{034A2B46-247B-1460-05A3-ABDA49FF2444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0:31:15.041" v="6315" actId="207"/>
        <pc:sldMkLst>
          <pc:docMk/>
          <pc:sldMk cId="401019424" sldId="258"/>
        </pc:sldMkLst>
        <pc:spChg chg="add del mod">
          <ac:chgData name="Светлана Азизова" userId="46884f19afa58e49" providerId="LiveId" clId="{BA1E204D-9E47-4FCD-B676-52952DF496E8}" dt="2022-12-04T20:42:45.229" v="2942"/>
          <ac:spMkLst>
            <pc:docMk/>
            <pc:sldMk cId="401019424" sldId="258"/>
            <ac:spMk id="3" creationId="{72EF2782-AD16-318E-B811-D98A6842DD56}"/>
          </ac:spMkLst>
        </pc:spChg>
        <pc:spChg chg="add del mod">
          <ac:chgData name="Светлана Азизова" userId="46884f19afa58e49" providerId="LiveId" clId="{BA1E204D-9E47-4FCD-B676-52952DF496E8}" dt="2022-12-04T20:32:48.570" v="2833"/>
          <ac:spMkLst>
            <pc:docMk/>
            <pc:sldMk cId="401019424" sldId="258"/>
            <ac:spMk id="5" creationId="{A486DA3F-A546-8C2A-BAAF-C5593B9743AA}"/>
          </ac:spMkLst>
        </pc:spChg>
        <pc:spChg chg="add del mod">
          <ac:chgData name="Светлана Азизова" userId="46884f19afa58e49" providerId="LiveId" clId="{BA1E204D-9E47-4FCD-B676-52952DF496E8}" dt="2022-12-04T20:38:46.504" v="2898"/>
          <ac:spMkLst>
            <pc:docMk/>
            <pc:sldMk cId="401019424" sldId="258"/>
            <ac:spMk id="7" creationId="{B97C84DA-3321-A6FB-1C99-9B304B34D67A}"/>
          </ac:spMkLst>
        </pc:spChg>
        <pc:spChg chg="add del mod">
          <ac:chgData name="Светлана Азизова" userId="46884f19afa58e49" providerId="LiveId" clId="{BA1E204D-9E47-4FCD-B676-52952DF496E8}" dt="2022-12-04T20:38:17.899" v="2892"/>
          <ac:spMkLst>
            <pc:docMk/>
            <pc:sldMk cId="401019424" sldId="258"/>
            <ac:spMk id="9" creationId="{3336A634-847B-175C-3A92-55FF86864325}"/>
          </ac:spMkLst>
        </pc:spChg>
        <pc:spChg chg="add mod">
          <ac:chgData name="Светлана Азизова" userId="46884f19afa58e49" providerId="LiveId" clId="{BA1E204D-9E47-4FCD-B676-52952DF496E8}" dt="2022-12-04T20:45:01.409" v="2957" actId="14100"/>
          <ac:spMkLst>
            <pc:docMk/>
            <pc:sldMk cId="401019424" sldId="258"/>
            <ac:spMk id="11" creationId="{C45D3C1F-DF6B-470A-14CD-11AAF161F574}"/>
          </ac:spMkLst>
        </pc:spChg>
        <pc:spChg chg="add mod">
          <ac:chgData name="Светлана Азизова" userId="46884f19afa58e49" providerId="LiveId" clId="{BA1E204D-9E47-4FCD-B676-52952DF496E8}" dt="2022-12-06T20:31:15.041" v="6315" actId="207"/>
          <ac:spMkLst>
            <pc:docMk/>
            <pc:sldMk cId="401019424" sldId="258"/>
            <ac:spMk id="14" creationId="{41F47793-98D4-F4F7-CB9A-F8C625618E3F}"/>
          </ac:spMkLst>
        </pc:spChg>
        <pc:picChg chg="add mod">
          <ac:chgData name="Светлана Азизова" userId="46884f19afa58e49" providerId="LiveId" clId="{BA1E204D-9E47-4FCD-B676-52952DF496E8}" dt="2022-12-06T20:31:07.277" v="6314" actId="1076"/>
          <ac:picMkLst>
            <pc:docMk/>
            <pc:sldMk cId="401019424" sldId="258"/>
            <ac:picMk id="12" creationId="{151A7C97-63C2-885D-056C-1AF76C1835FB}"/>
          </ac:picMkLst>
        </pc:picChg>
        <pc:picChg chg="add mod">
          <ac:chgData name="Светлана Азизова" userId="46884f19afa58e49" providerId="LiveId" clId="{BA1E204D-9E47-4FCD-B676-52952DF496E8}" dt="2022-12-04T21:08:29.186" v="3694" actId="1076"/>
          <ac:picMkLst>
            <pc:docMk/>
            <pc:sldMk cId="401019424" sldId="258"/>
            <ac:picMk id="13" creationId="{6AC48990-A2ED-FFCB-A6FD-F63CDD06CCA2}"/>
          </ac:picMkLst>
        </pc:picChg>
      </pc:sldChg>
      <pc:sldChg chg="addSp delSp modSp new mod modAnim">
        <pc:chgData name="Светлана Азизова" userId="46884f19afa58e49" providerId="LiveId" clId="{BA1E204D-9E47-4FCD-B676-52952DF496E8}" dt="2022-12-06T21:08:14.842" v="6474" actId="1076"/>
        <pc:sldMkLst>
          <pc:docMk/>
          <pc:sldMk cId="696458524" sldId="259"/>
        </pc:sldMkLst>
        <pc:spChg chg="add mod">
          <ac:chgData name="Светлана Азизова" userId="46884f19afa58e49" providerId="LiveId" clId="{BA1E204D-9E47-4FCD-B676-52952DF496E8}" dt="2022-12-06T20:42:04.782" v="6416" actId="20577"/>
          <ac:spMkLst>
            <pc:docMk/>
            <pc:sldMk cId="696458524" sldId="259"/>
            <ac:spMk id="3" creationId="{BAF52300-D589-A756-7A06-3C385BC2A65C}"/>
          </ac:spMkLst>
        </pc:spChg>
        <pc:spChg chg="add del mod">
          <ac:chgData name="Светлана Азизова" userId="46884f19afa58e49" providerId="LiveId" clId="{BA1E204D-9E47-4FCD-B676-52952DF496E8}" dt="2022-12-04T21:32:23.001" v="4086" actId="21"/>
          <ac:spMkLst>
            <pc:docMk/>
            <pc:sldMk cId="696458524" sldId="259"/>
            <ac:spMk id="5" creationId="{AB914585-ABBB-7254-6E15-D5E1552E70FC}"/>
          </ac:spMkLst>
        </pc:spChg>
        <pc:spChg chg="add del mod">
          <ac:chgData name="Светлана Азизова" userId="46884f19afa58e49" providerId="LiveId" clId="{BA1E204D-9E47-4FCD-B676-52952DF496E8}" dt="2022-12-04T21:22:15.233" v="3953"/>
          <ac:spMkLst>
            <pc:docMk/>
            <pc:sldMk cId="696458524" sldId="259"/>
            <ac:spMk id="7" creationId="{FFDB98A0-A9D3-614B-A861-63B1AC444E6A}"/>
          </ac:spMkLst>
        </pc:spChg>
        <pc:spChg chg="add mod">
          <ac:chgData name="Светлана Азизова" userId="46884f19afa58e49" providerId="LiveId" clId="{BA1E204D-9E47-4FCD-B676-52952DF496E8}" dt="2022-12-06T20:42:34.375" v="6422" actId="207"/>
          <ac:spMkLst>
            <pc:docMk/>
            <pc:sldMk cId="696458524" sldId="259"/>
            <ac:spMk id="9" creationId="{285D85A3-B99E-F122-0691-B8BD7EDC538E}"/>
          </ac:spMkLst>
        </pc:spChg>
        <pc:spChg chg="add del mod">
          <ac:chgData name="Светлана Азизова" userId="46884f19afa58e49" providerId="LiveId" clId="{BA1E204D-9E47-4FCD-B676-52952DF496E8}" dt="2022-12-04T21:22:15.228" v="3951" actId="21"/>
          <ac:spMkLst>
            <pc:docMk/>
            <pc:sldMk cId="696458524" sldId="259"/>
            <ac:spMk id="10" creationId="{255EC6E1-3101-59C5-A839-4EC2C158B06E}"/>
          </ac:spMkLst>
        </pc:spChg>
        <pc:spChg chg="add del mod">
          <ac:chgData name="Светлана Азизова" userId="46884f19afa58e49" providerId="LiveId" clId="{BA1E204D-9E47-4FCD-B676-52952DF496E8}" dt="2022-12-04T21:21:07.923" v="3936" actId="21"/>
          <ac:spMkLst>
            <pc:docMk/>
            <pc:sldMk cId="696458524" sldId="259"/>
            <ac:spMk id="11" creationId="{3087805D-01A3-E33F-03B7-2D8CC3F49838}"/>
          </ac:spMkLst>
        </pc:spChg>
        <pc:spChg chg="add mod">
          <ac:chgData name="Светлана Азизова" userId="46884f19afa58e49" providerId="LiveId" clId="{BA1E204D-9E47-4FCD-B676-52952DF496E8}" dt="2022-12-06T21:08:06.194" v="6472" actId="20577"/>
          <ac:spMkLst>
            <pc:docMk/>
            <pc:sldMk cId="696458524" sldId="259"/>
            <ac:spMk id="13" creationId="{E421FE64-F8E7-A73B-C01A-5E1690DBA2D9}"/>
          </ac:spMkLst>
        </pc:spChg>
        <pc:picChg chg="add mod">
          <ac:chgData name="Светлана Азизова" userId="46884f19afa58e49" providerId="LiveId" clId="{BA1E204D-9E47-4FCD-B676-52952DF496E8}" dt="2022-12-06T20:42:26.469" v="6421" actId="1076"/>
          <ac:picMkLst>
            <pc:docMk/>
            <pc:sldMk cId="696458524" sldId="259"/>
            <ac:picMk id="12" creationId="{E6DA367F-2F4A-F128-A068-69F2B5464553}"/>
          </ac:picMkLst>
        </pc:picChg>
        <pc:picChg chg="add mod">
          <ac:chgData name="Светлана Азизова" userId="46884f19afa58e49" providerId="LiveId" clId="{BA1E204D-9E47-4FCD-B676-52952DF496E8}" dt="2022-12-06T21:08:14.842" v="6474" actId="1076"/>
          <ac:picMkLst>
            <pc:docMk/>
            <pc:sldMk cId="696458524" sldId="259"/>
            <ac:picMk id="15" creationId="{53E87C7D-FB4B-FDAE-B8D0-842C9045B069}"/>
          </ac:picMkLst>
        </pc:picChg>
      </pc:sldChg>
      <pc:sldChg chg="addSp delSp modSp new del mod">
        <pc:chgData name="Светлана Азизова" userId="46884f19afa58e49" providerId="LiveId" clId="{BA1E204D-9E47-4FCD-B676-52952DF496E8}" dt="2022-12-06T21:08:32.644" v="6475" actId="2696"/>
        <pc:sldMkLst>
          <pc:docMk/>
          <pc:sldMk cId="3315674289" sldId="260"/>
        </pc:sldMkLst>
        <pc:spChg chg="add del mod">
          <ac:chgData name="Светлана Азизова" userId="46884f19afa58e49" providerId="LiveId" clId="{BA1E204D-9E47-4FCD-B676-52952DF496E8}" dt="2022-12-04T13:45:43.552" v="613"/>
          <ac:spMkLst>
            <pc:docMk/>
            <pc:sldMk cId="3315674289" sldId="260"/>
            <ac:spMk id="3" creationId="{296920B1-E67A-C2BC-3F23-D6E14008C2CD}"/>
          </ac:spMkLst>
        </pc:spChg>
        <pc:spChg chg="add del mod">
          <ac:chgData name="Светлана Азизова" userId="46884f19afa58e49" providerId="LiveId" clId="{BA1E204D-9E47-4FCD-B676-52952DF496E8}" dt="2022-12-05T10:11:27.654" v="5405"/>
          <ac:spMkLst>
            <pc:docMk/>
            <pc:sldMk cId="3315674289" sldId="260"/>
            <ac:spMk id="5" creationId="{F32F7D3E-E603-414B-BB5C-003F3E51C699}"/>
          </ac:spMkLst>
        </pc:spChg>
        <pc:spChg chg="add mod">
          <ac:chgData name="Светлана Азизова" userId="46884f19afa58e49" providerId="LiveId" clId="{BA1E204D-9E47-4FCD-B676-52952DF496E8}" dt="2022-12-06T20:33:47.303" v="6331" actId="1076"/>
          <ac:spMkLst>
            <pc:docMk/>
            <pc:sldMk cId="3315674289" sldId="260"/>
            <ac:spMk id="7" creationId="{67D03D6B-65E1-DB12-6F72-78CA7E2BE365}"/>
          </ac:spMkLst>
        </pc:spChg>
        <pc:spChg chg="add del mod">
          <ac:chgData name="Светлана Азизова" userId="46884f19afa58e49" providerId="LiveId" clId="{BA1E204D-9E47-4FCD-B676-52952DF496E8}" dt="2022-12-04T13:55:51.364" v="819" actId="21"/>
          <ac:spMkLst>
            <pc:docMk/>
            <pc:sldMk cId="3315674289" sldId="260"/>
            <ac:spMk id="8" creationId="{69F17897-F587-78B9-E0C0-1D3C5BBFB560}"/>
          </ac:spMkLst>
        </pc:spChg>
        <pc:spChg chg="add mod">
          <ac:chgData name="Светлана Азизова" userId="46884f19afa58e49" providerId="LiveId" clId="{BA1E204D-9E47-4FCD-B676-52952DF496E8}" dt="2022-12-06T20:34:01.754" v="6333" actId="2711"/>
          <ac:spMkLst>
            <pc:docMk/>
            <pc:sldMk cId="3315674289" sldId="260"/>
            <ac:spMk id="10" creationId="{FC51EA4B-1CE0-89C9-6BDB-CA7B199E13D0}"/>
          </ac:spMkLst>
        </pc:spChg>
        <pc:picChg chg="add mod">
          <ac:chgData name="Светлана Азизова" userId="46884f19afa58e49" providerId="LiveId" clId="{BA1E204D-9E47-4FCD-B676-52952DF496E8}" dt="2022-12-06T20:33:50.787" v="6332" actId="14100"/>
          <ac:picMkLst>
            <pc:docMk/>
            <pc:sldMk cId="3315674289" sldId="260"/>
            <ac:picMk id="2" creationId="{D8E757FD-109B-55CE-4A5B-3942FFEA0032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0:57:32.556" v="6448" actId="14100"/>
        <pc:sldMkLst>
          <pc:docMk/>
          <pc:sldMk cId="3384264330" sldId="261"/>
        </pc:sldMkLst>
        <pc:spChg chg="add del mod">
          <ac:chgData name="Светлана Азизова" userId="46884f19afa58e49" providerId="LiveId" clId="{BA1E204D-9E47-4FCD-B676-52952DF496E8}" dt="2022-12-04T14:05:49.809" v="869"/>
          <ac:spMkLst>
            <pc:docMk/>
            <pc:sldMk cId="3384264330" sldId="261"/>
            <ac:spMk id="3" creationId="{B092FBC8-98DE-70DB-1C9F-63F9731C1397}"/>
          </ac:spMkLst>
        </pc:spChg>
        <pc:spChg chg="add mod">
          <ac:chgData name="Светлана Азизова" userId="46884f19afa58e49" providerId="LiveId" clId="{BA1E204D-9E47-4FCD-B676-52952DF496E8}" dt="2022-12-05T09:49:00.938" v="5093" actId="122"/>
          <ac:spMkLst>
            <pc:docMk/>
            <pc:sldMk cId="3384264330" sldId="261"/>
            <ac:spMk id="5" creationId="{12FA320F-46C9-A568-EB6B-65E16E14F6D0}"/>
          </ac:spMkLst>
        </pc:spChg>
        <pc:spChg chg="add mod">
          <ac:chgData name="Светлана Азизова" userId="46884f19afa58e49" providerId="LiveId" clId="{BA1E204D-9E47-4FCD-B676-52952DF496E8}" dt="2022-12-06T20:57:32.556" v="6448" actId="14100"/>
          <ac:spMkLst>
            <pc:docMk/>
            <pc:sldMk cId="3384264330" sldId="261"/>
            <ac:spMk id="7" creationId="{D3982A49-45AE-7047-EBCD-6E8B3B345591}"/>
          </ac:spMkLst>
        </pc:spChg>
        <pc:picChg chg="add mod">
          <ac:chgData name="Светлана Азизова" userId="46884f19afa58e49" providerId="LiveId" clId="{BA1E204D-9E47-4FCD-B676-52952DF496E8}" dt="2022-12-06T20:57:24.587" v="6446" actId="1076"/>
          <ac:picMkLst>
            <pc:docMk/>
            <pc:sldMk cId="3384264330" sldId="261"/>
            <ac:picMk id="8" creationId="{79882110-4E78-AE29-C1EC-1A5D10DCB7FF}"/>
          </ac:picMkLst>
        </pc:picChg>
      </pc:sldChg>
      <pc:sldChg chg="addSp delSp modSp new del mod modAnim">
        <pc:chgData name="Светлана Азизова" userId="46884f19afa58e49" providerId="LiveId" clId="{BA1E204D-9E47-4FCD-B676-52952DF496E8}" dt="2022-12-06T21:15:30.244" v="6528" actId="2696"/>
        <pc:sldMkLst>
          <pc:docMk/>
          <pc:sldMk cId="289456804" sldId="262"/>
        </pc:sldMkLst>
        <pc:spChg chg="add del mod">
          <ac:chgData name="Светлана Азизова" userId="46884f19afa58e49" providerId="LiveId" clId="{BA1E204D-9E47-4FCD-B676-52952DF496E8}" dt="2022-12-04T13:52:59.985" v="701"/>
          <ac:spMkLst>
            <pc:docMk/>
            <pc:sldMk cId="289456804" sldId="262"/>
            <ac:spMk id="3" creationId="{16BDFB12-91C4-F46F-5919-AB3E717DDD61}"/>
          </ac:spMkLst>
        </pc:spChg>
        <pc:spChg chg="add del">
          <ac:chgData name="Светлана Азизова" userId="46884f19afa58e49" providerId="LiveId" clId="{BA1E204D-9E47-4FCD-B676-52952DF496E8}" dt="2022-12-04T20:17:00.578" v="2658"/>
          <ac:spMkLst>
            <pc:docMk/>
            <pc:sldMk cId="289456804" sldId="262"/>
            <ac:spMk id="4" creationId="{C7E0BDFF-8D55-A653-73A5-47962CD8B1FE}"/>
          </ac:spMkLst>
        </pc:spChg>
        <pc:spChg chg="add mod">
          <ac:chgData name="Светлана Азизова" userId="46884f19afa58e49" providerId="LiveId" clId="{BA1E204D-9E47-4FCD-B676-52952DF496E8}" dt="2022-12-06T20:36:15.897" v="6358" actId="1076"/>
          <ac:spMkLst>
            <pc:docMk/>
            <pc:sldMk cId="289456804" sldId="262"/>
            <ac:spMk id="7" creationId="{F91932E1-E6C2-5BF0-2C04-2D8C9209ADF6}"/>
          </ac:spMkLst>
        </pc:spChg>
        <pc:picChg chg="add mod">
          <ac:chgData name="Светлана Азизова" userId="46884f19afa58e49" providerId="LiveId" clId="{BA1E204D-9E47-4FCD-B676-52952DF496E8}" dt="2022-12-06T20:39:28.855" v="6385" actId="1076"/>
          <ac:picMkLst>
            <pc:docMk/>
            <pc:sldMk cId="289456804" sldId="262"/>
            <ac:picMk id="2" creationId="{E6738B30-69D2-C075-1DDE-712FF60959DF}"/>
          </ac:picMkLst>
        </pc:picChg>
        <pc:picChg chg="add mod">
          <ac:chgData name="Светлана Азизова" userId="46884f19afa58e49" providerId="LiveId" clId="{BA1E204D-9E47-4FCD-B676-52952DF496E8}" dt="2022-12-06T20:59:01.755" v="6457" actId="1076"/>
          <ac:picMkLst>
            <pc:docMk/>
            <pc:sldMk cId="289456804" sldId="262"/>
            <ac:picMk id="3" creationId="{B4334930-A2BA-D3E7-3466-54D0CA9B67AB}"/>
          </ac:picMkLst>
        </pc:picChg>
        <pc:picChg chg="add mod">
          <ac:chgData name="Светлана Азизова" userId="46884f19afa58e49" providerId="LiveId" clId="{BA1E204D-9E47-4FCD-B676-52952DF496E8}" dt="2022-12-06T20:39:37.263" v="6387" actId="1076"/>
          <ac:picMkLst>
            <pc:docMk/>
            <pc:sldMk cId="289456804" sldId="262"/>
            <ac:picMk id="4" creationId="{E7339AC1-90BF-C214-CCE1-1FAA49F65F8B}"/>
          </ac:picMkLst>
        </pc:picChg>
        <pc:picChg chg="add mod">
          <ac:chgData name="Светлана Азизова" userId="46884f19afa58e49" providerId="LiveId" clId="{BA1E204D-9E47-4FCD-B676-52952DF496E8}" dt="2022-12-06T21:08:55.146" v="6477" actId="1076"/>
          <ac:picMkLst>
            <pc:docMk/>
            <pc:sldMk cId="289456804" sldId="262"/>
            <ac:picMk id="5" creationId="{5CF08ACB-830C-3C51-4C05-15F100D29477}"/>
          </ac:picMkLst>
        </pc:picChg>
      </pc:sldChg>
      <pc:sldChg chg="addSp modSp new mod">
        <pc:chgData name="Светлана Азизова" userId="46884f19afa58e49" providerId="LiveId" clId="{BA1E204D-9E47-4FCD-B676-52952DF496E8}" dt="2022-12-06T20:41:16.581" v="6404" actId="1076"/>
        <pc:sldMkLst>
          <pc:docMk/>
          <pc:sldMk cId="81043101" sldId="263"/>
        </pc:sldMkLst>
        <pc:spChg chg="add mod">
          <ac:chgData name="Светлана Азизова" userId="46884f19afa58e49" providerId="LiveId" clId="{BA1E204D-9E47-4FCD-B676-52952DF496E8}" dt="2022-12-06T20:40:48.006" v="6398" actId="14100"/>
          <ac:spMkLst>
            <pc:docMk/>
            <pc:sldMk cId="81043101" sldId="263"/>
            <ac:spMk id="3" creationId="{E4205DE4-3C17-361C-9B88-043045605216}"/>
          </ac:spMkLst>
        </pc:spChg>
        <pc:spChg chg="add mod">
          <ac:chgData name="Светлана Азизова" userId="46884f19afa58e49" providerId="LiveId" clId="{BA1E204D-9E47-4FCD-B676-52952DF496E8}" dt="2022-12-06T20:41:11.972" v="6402" actId="14100"/>
          <ac:spMkLst>
            <pc:docMk/>
            <pc:sldMk cId="81043101" sldId="263"/>
            <ac:spMk id="5" creationId="{CAD8646A-0E0C-291C-F48D-2B53A9531FBA}"/>
          </ac:spMkLst>
        </pc:spChg>
        <pc:picChg chg="add mod">
          <ac:chgData name="Светлана Азизова" userId="46884f19afa58e49" providerId="LiveId" clId="{BA1E204D-9E47-4FCD-B676-52952DF496E8}" dt="2022-12-06T20:41:16.581" v="6404" actId="1076"/>
          <ac:picMkLst>
            <pc:docMk/>
            <pc:sldMk cId="81043101" sldId="263"/>
            <ac:picMk id="6" creationId="{83F86A0D-9EDF-0EE1-CEE1-5E7C0AFE5A25}"/>
          </ac:picMkLst>
        </pc:picChg>
      </pc:sldChg>
      <pc:sldChg chg="new del">
        <pc:chgData name="Светлана Азизова" userId="46884f19afa58e49" providerId="LiveId" clId="{BA1E204D-9E47-4FCD-B676-52952DF496E8}" dt="2022-12-04T13:51:04.070" v="664" actId="680"/>
        <pc:sldMkLst>
          <pc:docMk/>
          <pc:sldMk cId="3416788567" sldId="263"/>
        </pc:sldMkLst>
      </pc:sldChg>
      <pc:sldChg chg="addSp delSp modSp new add del mod">
        <pc:chgData name="Светлана Азизова" userId="46884f19afa58e49" providerId="LiveId" clId="{BA1E204D-9E47-4FCD-B676-52952DF496E8}" dt="2022-12-05T21:37:47.208" v="5913" actId="2696"/>
        <pc:sldMkLst>
          <pc:docMk/>
          <pc:sldMk cId="2382151324" sldId="264"/>
        </pc:sldMkLst>
        <pc:picChg chg="add del mod">
          <ac:chgData name="Светлана Азизова" userId="46884f19afa58e49" providerId="LiveId" clId="{BA1E204D-9E47-4FCD-B676-52952DF496E8}" dt="2022-12-05T21:37:09.625" v="5902" actId="21"/>
          <ac:picMkLst>
            <pc:docMk/>
            <pc:sldMk cId="2382151324" sldId="264"/>
            <ac:picMk id="2" creationId="{4BE31191-56A2-AA5E-D59D-5FE680D762C4}"/>
          </ac:picMkLst>
        </pc:picChg>
        <pc:picChg chg="add del mod">
          <ac:chgData name="Светлана Азизова" userId="46884f19afa58e49" providerId="LiveId" clId="{BA1E204D-9E47-4FCD-B676-52952DF496E8}" dt="2022-12-05T09:51:27.513" v="5128" actId="21"/>
          <ac:picMkLst>
            <pc:docMk/>
            <pc:sldMk cId="2382151324" sldId="264"/>
            <ac:picMk id="3" creationId="{77FE9188-DB53-91AD-2883-C9EE8C824FED}"/>
          </ac:picMkLst>
        </pc:picChg>
      </pc:sldChg>
      <pc:sldChg chg="addSp delSp modSp new del mod">
        <pc:chgData name="Светлана Азизова" userId="46884f19afa58e49" providerId="LiveId" clId="{BA1E204D-9E47-4FCD-B676-52952DF496E8}" dt="2022-12-05T21:35:11.921" v="5860" actId="2696"/>
        <pc:sldMkLst>
          <pc:docMk/>
          <pc:sldMk cId="2446312021" sldId="265"/>
        </pc:sldMkLst>
        <pc:picChg chg="add del mod">
          <ac:chgData name="Светлана Азизова" userId="46884f19afa58e49" providerId="LiveId" clId="{BA1E204D-9E47-4FCD-B676-52952DF496E8}" dt="2022-12-05T09:50:19.932" v="5105" actId="21"/>
          <ac:picMkLst>
            <pc:docMk/>
            <pc:sldMk cId="2446312021" sldId="265"/>
            <ac:picMk id="2" creationId="{CE5D8E84-2AC1-8448-CDC1-24C09176AF38}"/>
          </ac:picMkLst>
        </pc:picChg>
        <pc:picChg chg="add del mod">
          <ac:chgData name="Светлана Азизова" userId="46884f19afa58e49" providerId="LiveId" clId="{BA1E204D-9E47-4FCD-B676-52952DF496E8}" dt="2022-12-05T09:50:42.981" v="5112" actId="21"/>
          <ac:picMkLst>
            <pc:docMk/>
            <pc:sldMk cId="2446312021" sldId="265"/>
            <ac:picMk id="3" creationId="{7185959D-A828-F92F-5030-2C968B01E260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0:42:51.660" v="6424" actId="14100"/>
        <pc:sldMkLst>
          <pc:docMk/>
          <pc:sldMk cId="4121099301" sldId="266"/>
        </pc:sldMkLst>
        <pc:spChg chg="add del">
          <ac:chgData name="Светлана Азизова" userId="46884f19afa58e49" providerId="LiveId" clId="{BA1E204D-9E47-4FCD-B676-52952DF496E8}" dt="2022-12-04T19:59:03.742" v="2371" actId="22"/>
          <ac:spMkLst>
            <pc:docMk/>
            <pc:sldMk cId="4121099301" sldId="266"/>
            <ac:spMk id="3" creationId="{4EB5B22D-09F8-2A08-AEDF-E72501580FA3}"/>
          </ac:spMkLst>
        </pc:spChg>
        <pc:spChg chg="add mod">
          <ac:chgData name="Светлана Азизова" userId="46884f19afa58e49" providerId="LiveId" clId="{BA1E204D-9E47-4FCD-B676-52952DF496E8}" dt="2022-12-05T10:17:23.918" v="5489" actId="14100"/>
          <ac:spMkLst>
            <pc:docMk/>
            <pc:sldMk cId="4121099301" sldId="266"/>
            <ac:spMk id="5" creationId="{1C36FE7D-A459-66CD-A168-7507FB9D6823}"/>
          </ac:spMkLst>
        </pc:spChg>
        <pc:spChg chg="add mod">
          <ac:chgData name="Светлана Азизова" userId="46884f19afa58e49" providerId="LiveId" clId="{BA1E204D-9E47-4FCD-B676-52952DF496E8}" dt="2022-12-06T20:42:51.660" v="6424" actId="14100"/>
          <ac:spMkLst>
            <pc:docMk/>
            <pc:sldMk cId="4121099301" sldId="266"/>
            <ac:spMk id="7" creationId="{202D9CED-AACF-0902-2C7D-499FAAAA8072}"/>
          </ac:spMkLst>
        </pc:spChg>
        <pc:picChg chg="add mod">
          <ac:chgData name="Светлана Азизова" userId="46884f19afa58e49" providerId="LiveId" clId="{BA1E204D-9E47-4FCD-B676-52952DF496E8}" dt="2022-12-05T10:16:49.238" v="5479" actId="1076"/>
          <ac:picMkLst>
            <pc:docMk/>
            <pc:sldMk cId="4121099301" sldId="266"/>
            <ac:picMk id="8" creationId="{C3970D91-BAB7-2C5B-DA56-6FEE32031CC8}"/>
          </ac:picMkLst>
        </pc:picChg>
        <pc:picChg chg="add mod">
          <ac:chgData name="Светлана Азизова" userId="46884f19afa58e49" providerId="LiveId" clId="{BA1E204D-9E47-4FCD-B676-52952DF496E8}" dt="2022-12-05T10:17:08.984" v="5485" actId="1076"/>
          <ac:picMkLst>
            <pc:docMk/>
            <pc:sldMk cId="4121099301" sldId="266"/>
            <ac:picMk id="9" creationId="{8D15542C-5458-A302-5E6D-EFF35D3CC65E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0:33:04.832" v="6326" actId="1076"/>
        <pc:sldMkLst>
          <pc:docMk/>
          <pc:sldMk cId="1117957409" sldId="267"/>
        </pc:sldMkLst>
        <pc:spChg chg="mod">
          <ac:chgData name="Светлана Азизова" userId="46884f19afa58e49" providerId="LiveId" clId="{BA1E204D-9E47-4FCD-B676-52952DF496E8}" dt="2022-12-04T21:16:18.375" v="3778" actId="27636"/>
          <ac:spMkLst>
            <pc:docMk/>
            <pc:sldMk cId="1117957409" sldId="267"/>
            <ac:spMk id="2" creationId="{F8A49F35-32A4-A028-977A-DC3E0CE842C5}"/>
          </ac:spMkLst>
        </pc:spChg>
        <pc:spChg chg="add mod">
          <ac:chgData name="Светлана Азизова" userId="46884f19afa58e49" providerId="LiveId" clId="{BA1E204D-9E47-4FCD-B676-52952DF496E8}" dt="2022-12-06T20:33:00.409" v="6325" actId="2711"/>
          <ac:spMkLst>
            <pc:docMk/>
            <pc:sldMk cId="1117957409" sldId="267"/>
            <ac:spMk id="5" creationId="{3D5A2668-45F2-6F78-0ED9-D8593F595DC1}"/>
          </ac:spMkLst>
        </pc:spChg>
        <pc:picChg chg="add del mod">
          <ac:chgData name="Светлана Азизова" userId="46884f19afa58e49" providerId="LiveId" clId="{BA1E204D-9E47-4FCD-B676-52952DF496E8}" dt="2022-12-04T21:17:41.837" v="3791" actId="21"/>
          <ac:picMkLst>
            <pc:docMk/>
            <pc:sldMk cId="1117957409" sldId="267"/>
            <ac:picMk id="3" creationId="{F13F6EA5-2BEC-9B8C-431F-A134D7B885F7}"/>
          </ac:picMkLst>
        </pc:picChg>
        <pc:picChg chg="add mod">
          <ac:chgData name="Светлана Азизова" userId="46884f19afa58e49" providerId="LiveId" clId="{BA1E204D-9E47-4FCD-B676-52952DF496E8}" dt="2022-12-06T20:33:04.832" v="6326" actId="1076"/>
          <ac:picMkLst>
            <pc:docMk/>
            <pc:sldMk cId="1117957409" sldId="267"/>
            <ac:picMk id="6" creationId="{235A2220-A20C-5134-E611-7F5989408141}"/>
          </ac:picMkLst>
        </pc:picChg>
      </pc:sldChg>
      <pc:sldChg chg="addSp delSp modSp new mod modAnim">
        <pc:chgData name="Светлана Азизова" userId="46884f19afa58e49" providerId="LiveId" clId="{BA1E204D-9E47-4FCD-B676-52952DF496E8}" dt="2022-12-06T20:59:27.010" v="6460"/>
        <pc:sldMkLst>
          <pc:docMk/>
          <pc:sldMk cId="888138205" sldId="268"/>
        </pc:sldMkLst>
        <pc:spChg chg="add del mod">
          <ac:chgData name="Светлана Азизова" userId="46884f19afa58e49" providerId="LiveId" clId="{BA1E204D-9E47-4FCD-B676-52952DF496E8}" dt="2022-12-04T20:36:15.780" v="2882"/>
          <ac:spMkLst>
            <pc:docMk/>
            <pc:sldMk cId="888138205" sldId="268"/>
            <ac:spMk id="3" creationId="{892E2102-59AE-427D-50CE-40D92B2F7833}"/>
          </ac:spMkLst>
        </pc:spChg>
        <pc:spChg chg="add mod">
          <ac:chgData name="Светлана Азизова" userId="46884f19afa58e49" providerId="LiveId" clId="{BA1E204D-9E47-4FCD-B676-52952DF496E8}" dt="2022-12-05T22:00:09.230" v="5996" actId="14100"/>
          <ac:spMkLst>
            <pc:docMk/>
            <pc:sldMk cId="888138205" sldId="268"/>
            <ac:spMk id="5" creationId="{8D9FEB67-9DBD-F556-85E8-B30CC6F91DBA}"/>
          </ac:spMkLst>
        </pc:spChg>
        <pc:spChg chg="add mod">
          <ac:chgData name="Светлана Азизова" userId="46884f19afa58e49" providerId="LiveId" clId="{BA1E204D-9E47-4FCD-B676-52952DF496E8}" dt="2022-12-06T20:32:04.383" v="6317" actId="2711"/>
          <ac:spMkLst>
            <pc:docMk/>
            <pc:sldMk cId="888138205" sldId="268"/>
            <ac:spMk id="7" creationId="{81B54BF4-65A0-9373-31D5-96050866017C}"/>
          </ac:spMkLst>
        </pc:spChg>
        <pc:spChg chg="add mod">
          <ac:chgData name="Светлана Азизова" userId="46884f19afa58e49" providerId="LiveId" clId="{BA1E204D-9E47-4FCD-B676-52952DF496E8}" dt="2022-12-06T20:32:12.398" v="6318" actId="14100"/>
          <ac:spMkLst>
            <pc:docMk/>
            <pc:sldMk cId="888138205" sldId="268"/>
            <ac:spMk id="9" creationId="{B3815672-8C57-56A9-6447-A1A04FC5A51E}"/>
          </ac:spMkLst>
        </pc:spChg>
        <pc:picChg chg="add mod">
          <ac:chgData name="Светлана Азизова" userId="46884f19afa58e49" providerId="LiveId" clId="{BA1E204D-9E47-4FCD-B676-52952DF496E8}" dt="2022-12-04T21:15:39.908" v="3771" actId="1076"/>
          <ac:picMkLst>
            <pc:docMk/>
            <pc:sldMk cId="888138205" sldId="268"/>
            <ac:picMk id="4" creationId="{793C13FB-B65E-8472-1F97-B32EB44C8FD2}"/>
          </ac:picMkLst>
        </pc:picChg>
        <pc:picChg chg="add mod">
          <ac:chgData name="Светлана Азизова" userId="46884f19afa58e49" providerId="LiveId" clId="{BA1E204D-9E47-4FCD-B676-52952DF496E8}" dt="2022-12-04T21:15:26.886" v="3766" actId="14100"/>
          <ac:picMkLst>
            <pc:docMk/>
            <pc:sldMk cId="888138205" sldId="268"/>
            <ac:picMk id="10" creationId="{82909CA7-1829-CFA3-954B-FF5E349DBE2E}"/>
          </ac:picMkLst>
        </pc:picChg>
        <pc:picChg chg="add mod">
          <ac:chgData name="Светлана Азизова" userId="46884f19afa58e49" providerId="LiveId" clId="{BA1E204D-9E47-4FCD-B676-52952DF496E8}" dt="2022-12-06T20:32:22.459" v="6321" actId="1076"/>
          <ac:picMkLst>
            <pc:docMk/>
            <pc:sldMk cId="888138205" sldId="268"/>
            <ac:picMk id="12" creationId="{42E0A187-928F-5B39-124D-BD76213BD8E2}"/>
          </ac:picMkLst>
        </pc:picChg>
        <pc:picChg chg="add mod">
          <ac:chgData name="Светлана Азизова" userId="46884f19afa58e49" providerId="LiveId" clId="{BA1E204D-9E47-4FCD-B676-52952DF496E8}" dt="2022-12-04T21:15:33.319" v="3768" actId="1076"/>
          <ac:picMkLst>
            <pc:docMk/>
            <pc:sldMk cId="888138205" sldId="268"/>
            <ac:picMk id="14" creationId="{D1B1A824-7A02-6FFD-CCFB-379FC7A68378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0:39:03.092" v="6382" actId="14100"/>
        <pc:sldMkLst>
          <pc:docMk/>
          <pc:sldMk cId="3429713988" sldId="269"/>
        </pc:sldMkLst>
        <pc:spChg chg="add del mod">
          <ac:chgData name="Светлана Азизова" userId="46884f19afa58e49" providerId="LiveId" clId="{BA1E204D-9E47-4FCD-B676-52952DF496E8}" dt="2022-12-05T09:35:42.637" v="5014"/>
          <ac:spMkLst>
            <pc:docMk/>
            <pc:sldMk cId="3429713988" sldId="269"/>
            <ac:spMk id="2" creationId="{F7EA4622-443A-7CC2-7F24-DA8A778411F7}"/>
          </ac:spMkLst>
        </pc:spChg>
        <pc:spChg chg="add mod">
          <ac:chgData name="Светлана Азизова" userId="46884f19afa58e49" providerId="LiveId" clId="{BA1E204D-9E47-4FCD-B676-52952DF496E8}" dt="2022-12-06T20:36:37.726" v="6361" actId="207"/>
          <ac:spMkLst>
            <pc:docMk/>
            <pc:sldMk cId="3429713988" sldId="269"/>
            <ac:spMk id="3" creationId="{C57992CE-CF44-C6F2-0575-9D245D8BB513}"/>
          </ac:spMkLst>
        </pc:spChg>
        <pc:spChg chg="add del mod">
          <ac:chgData name="Светлана Азизова" userId="46884f19afa58e49" providerId="LiveId" clId="{BA1E204D-9E47-4FCD-B676-52952DF496E8}" dt="2022-12-05T09:40:06.402" v="5047" actId="21"/>
          <ac:spMkLst>
            <pc:docMk/>
            <pc:sldMk cId="3429713988" sldId="269"/>
            <ac:spMk id="4" creationId="{3D1E87D8-8751-1424-51A3-D7A8E25741E4}"/>
          </ac:spMkLst>
        </pc:spChg>
        <pc:spChg chg="add mod">
          <ac:chgData name="Светлана Азизова" userId="46884f19afa58e49" providerId="LiveId" clId="{BA1E204D-9E47-4FCD-B676-52952DF496E8}" dt="2022-12-06T20:36:46.649" v="6362" actId="207"/>
          <ac:spMkLst>
            <pc:docMk/>
            <pc:sldMk cId="3429713988" sldId="269"/>
            <ac:spMk id="5" creationId="{B33B96A8-3055-1467-3AAE-82C6932F248F}"/>
          </ac:spMkLst>
        </pc:spChg>
        <pc:spChg chg="add mod">
          <ac:chgData name="Светлана Азизова" userId="46884f19afa58e49" providerId="LiveId" clId="{BA1E204D-9E47-4FCD-B676-52952DF496E8}" dt="2022-12-06T20:39:03.092" v="6382" actId="14100"/>
          <ac:spMkLst>
            <pc:docMk/>
            <pc:sldMk cId="3429713988" sldId="269"/>
            <ac:spMk id="6" creationId="{89241E63-536F-A2EB-7880-3444E8B1C235}"/>
          </ac:spMkLst>
        </pc:spChg>
        <pc:picChg chg="add mod">
          <ac:chgData name="Светлана Азизова" userId="46884f19afa58e49" providerId="LiveId" clId="{BA1E204D-9E47-4FCD-B676-52952DF496E8}" dt="2022-12-06T20:38:09.751" v="6375" actId="1076"/>
          <ac:picMkLst>
            <pc:docMk/>
            <pc:sldMk cId="3429713988" sldId="269"/>
            <ac:picMk id="2" creationId="{C85AD595-628E-57EC-0986-579F08D68295}"/>
          </ac:picMkLst>
        </pc:picChg>
        <pc:picChg chg="add del mod">
          <ac:chgData name="Светлана Азизова" userId="46884f19afa58e49" providerId="LiveId" clId="{BA1E204D-9E47-4FCD-B676-52952DF496E8}" dt="2022-12-05T09:35:42.637" v="5014"/>
          <ac:picMkLst>
            <pc:docMk/>
            <pc:sldMk cId="3429713988" sldId="269"/>
            <ac:picMk id="1026" creationId="{EC1F383A-511E-0C4C-C730-AACC39D8ABF1}"/>
          </ac:picMkLst>
        </pc:picChg>
        <pc:picChg chg="add del mod">
          <ac:chgData name="Светлана Азизова" userId="46884f19afa58e49" providerId="LiveId" clId="{BA1E204D-9E47-4FCD-B676-52952DF496E8}" dt="2022-12-05T09:36:16.805" v="5018" actId="21"/>
          <ac:picMkLst>
            <pc:docMk/>
            <pc:sldMk cId="3429713988" sldId="269"/>
            <ac:picMk id="1028" creationId="{5A61A191-80CB-AFDD-BA3E-3CF03D104D75}"/>
          </ac:picMkLst>
        </pc:picChg>
      </pc:sldChg>
      <pc:sldChg chg="addSp modSp new mod">
        <pc:chgData name="Светлана Азизова" userId="46884f19afa58e49" providerId="LiveId" clId="{BA1E204D-9E47-4FCD-B676-52952DF496E8}" dt="2022-12-06T20:41:36.568" v="6407" actId="14100"/>
        <pc:sldMkLst>
          <pc:docMk/>
          <pc:sldMk cId="4081491418" sldId="270"/>
        </pc:sldMkLst>
        <pc:spChg chg="add mod">
          <ac:chgData name="Светлана Азизова" userId="46884f19afa58e49" providerId="LiveId" clId="{BA1E204D-9E47-4FCD-B676-52952DF496E8}" dt="2022-12-06T20:41:36.568" v="6407" actId="14100"/>
          <ac:spMkLst>
            <pc:docMk/>
            <pc:sldMk cId="4081491418" sldId="270"/>
            <ac:spMk id="3" creationId="{11085D6D-BAE0-27F6-2E13-F2F76AF3D2C4}"/>
          </ac:spMkLst>
        </pc:spChg>
        <pc:spChg chg="add mod">
          <ac:chgData name="Светлана Азизова" userId="46884f19afa58e49" providerId="LiveId" clId="{BA1E204D-9E47-4FCD-B676-52952DF496E8}" dt="2022-12-06T20:41:27.879" v="6405" actId="207"/>
          <ac:spMkLst>
            <pc:docMk/>
            <pc:sldMk cId="4081491418" sldId="270"/>
            <ac:spMk id="5" creationId="{A4BBB90E-B6FB-FBA1-0ED9-EB40BBDF0278}"/>
          </ac:spMkLst>
        </pc:spChg>
        <pc:picChg chg="add mod">
          <ac:chgData name="Светлана Азизова" userId="46884f19afa58e49" providerId="LiveId" clId="{BA1E204D-9E47-4FCD-B676-52952DF496E8}" dt="2022-12-05T21:34:53.055" v="5859" actId="14100"/>
          <ac:picMkLst>
            <pc:docMk/>
            <pc:sldMk cId="4081491418" sldId="270"/>
            <ac:picMk id="6" creationId="{C725D484-E432-4CC7-6A57-E0A5D7F5243F}"/>
          </ac:picMkLst>
        </pc:picChg>
        <pc:picChg chg="add mod">
          <ac:chgData name="Светлана Азизова" userId="46884f19afa58e49" providerId="LiveId" clId="{BA1E204D-9E47-4FCD-B676-52952DF496E8}" dt="2022-12-05T21:34:20.208" v="5853" actId="1076"/>
          <ac:picMkLst>
            <pc:docMk/>
            <pc:sldMk cId="4081491418" sldId="270"/>
            <ac:picMk id="7" creationId="{6018F25F-16E7-2D86-F0BA-79E21D375940}"/>
          </ac:picMkLst>
        </pc:picChg>
      </pc:sldChg>
      <pc:sldChg chg="addSp modSp new del mod">
        <pc:chgData name="Светлана Азизова" userId="46884f19afa58e49" providerId="LiveId" clId="{BA1E204D-9E47-4FCD-B676-52952DF496E8}" dt="2022-12-06T20:57:10.440" v="6443" actId="2696"/>
        <pc:sldMkLst>
          <pc:docMk/>
          <pc:sldMk cId="3848195037" sldId="271"/>
        </pc:sldMkLst>
        <pc:spChg chg="add mod">
          <ac:chgData name="Светлана Азизова" userId="46884f19afa58e49" providerId="LiveId" clId="{BA1E204D-9E47-4FCD-B676-52952DF496E8}" dt="2022-12-06T20:21:36.972" v="6234" actId="1076"/>
          <ac:spMkLst>
            <pc:docMk/>
            <pc:sldMk cId="3848195037" sldId="271"/>
            <ac:spMk id="4" creationId="{8362D7F6-22C5-B040-09D2-3A771B5FAD8F}"/>
          </ac:spMkLst>
        </pc:spChg>
        <pc:spChg chg="add mod">
          <ac:chgData name="Светлана Азизова" userId="46884f19afa58e49" providerId="LiveId" clId="{BA1E204D-9E47-4FCD-B676-52952DF496E8}" dt="2022-12-05T21:19:35.070" v="5739" actId="1076"/>
          <ac:spMkLst>
            <pc:docMk/>
            <pc:sldMk cId="3848195037" sldId="271"/>
            <ac:spMk id="6" creationId="{CB7CEC85-C9D3-6896-EA8B-AB45596A2CA2}"/>
          </ac:spMkLst>
        </pc:spChg>
        <pc:picChg chg="add mod">
          <ac:chgData name="Светлана Азизова" userId="46884f19afa58e49" providerId="LiveId" clId="{BA1E204D-9E47-4FCD-B676-52952DF496E8}" dt="2022-12-05T21:19:20.815" v="5736" actId="1076"/>
          <ac:picMkLst>
            <pc:docMk/>
            <pc:sldMk cId="3848195037" sldId="271"/>
            <ac:picMk id="2" creationId="{C8EFAA96-C9F4-EB19-1C51-00A51B5511DC}"/>
          </ac:picMkLst>
        </pc:picChg>
        <pc:picChg chg="add mod">
          <ac:chgData name="Светлана Азизова" userId="46884f19afa58e49" providerId="LiveId" clId="{BA1E204D-9E47-4FCD-B676-52952DF496E8}" dt="2022-12-05T21:20:08.790" v="5743" actId="1076"/>
          <ac:picMkLst>
            <pc:docMk/>
            <pc:sldMk cId="3848195037" sldId="271"/>
            <ac:picMk id="7" creationId="{A37695AE-AD6E-F27D-2736-2DA79CB660F0}"/>
          </ac:picMkLst>
        </pc:picChg>
      </pc:sldChg>
      <pc:sldChg chg="addSp delSp modSp new del mod">
        <pc:chgData name="Светлана Азизова" userId="46884f19afa58e49" providerId="LiveId" clId="{BA1E204D-9E47-4FCD-B676-52952DF496E8}" dt="2022-12-06T21:08:36.244" v="6476" actId="2696"/>
        <pc:sldMkLst>
          <pc:docMk/>
          <pc:sldMk cId="2381086764" sldId="272"/>
        </pc:sldMkLst>
        <pc:spChg chg="mod">
          <ac:chgData name="Светлана Азизова" userId="46884f19afa58e49" providerId="LiveId" clId="{BA1E204D-9E47-4FCD-B676-52952DF496E8}" dt="2022-12-06T20:40:07.680" v="6393" actId="14100"/>
          <ac:spMkLst>
            <pc:docMk/>
            <pc:sldMk cId="2381086764" sldId="272"/>
            <ac:spMk id="2" creationId="{182FF961-1E54-28D3-6B4B-4E18C02AF302}"/>
          </ac:spMkLst>
        </pc:spChg>
        <pc:picChg chg="add mod">
          <ac:chgData name="Светлана Азизова" userId="46884f19afa58e49" providerId="LiveId" clId="{BA1E204D-9E47-4FCD-B676-52952DF496E8}" dt="2022-12-06T20:40:02.695" v="6392" actId="1076"/>
          <ac:picMkLst>
            <pc:docMk/>
            <pc:sldMk cId="2381086764" sldId="272"/>
            <ac:picMk id="3" creationId="{6ECA669B-5772-DF12-3980-67927EF907EA}"/>
          </ac:picMkLst>
        </pc:picChg>
        <pc:picChg chg="add mod">
          <ac:chgData name="Светлана Азизова" userId="46884f19afa58e49" providerId="LiveId" clId="{BA1E204D-9E47-4FCD-B676-52952DF496E8}" dt="2022-12-06T20:40:09.243" v="6394" actId="1076"/>
          <ac:picMkLst>
            <pc:docMk/>
            <pc:sldMk cId="2381086764" sldId="272"/>
            <ac:picMk id="4" creationId="{2E97B78F-A9B6-44A9-C70F-47E1F07B8AFF}"/>
          </ac:picMkLst>
        </pc:picChg>
        <pc:picChg chg="add del mod">
          <ac:chgData name="Светлана Азизова" userId="46884f19afa58e49" providerId="LiveId" clId="{BA1E204D-9E47-4FCD-B676-52952DF496E8}" dt="2022-12-05T21:37:00.828" v="5900"/>
          <ac:picMkLst>
            <pc:docMk/>
            <pc:sldMk cId="2381086764" sldId="272"/>
            <ac:picMk id="5" creationId="{546E70A5-1877-D67C-C5F4-66540EDBF978}"/>
          </ac:picMkLst>
        </pc:picChg>
        <pc:picChg chg="add del mod">
          <ac:chgData name="Светлана Азизова" userId="46884f19afa58e49" providerId="LiveId" clId="{BA1E204D-9E47-4FCD-B676-52952DF496E8}" dt="2022-12-05T10:14:17.559" v="5435" actId="21"/>
          <ac:picMkLst>
            <pc:docMk/>
            <pc:sldMk cId="2381086764" sldId="272"/>
            <ac:picMk id="5" creationId="{B5893741-B28C-199F-33FB-E093659BCB1A}"/>
          </ac:picMkLst>
        </pc:picChg>
        <pc:picChg chg="add mod">
          <ac:chgData name="Светлана Азизова" userId="46884f19afa58e49" providerId="LiveId" clId="{BA1E204D-9E47-4FCD-B676-52952DF496E8}" dt="2022-12-06T20:40:11.493" v="6395" actId="1076"/>
          <ac:picMkLst>
            <pc:docMk/>
            <pc:sldMk cId="2381086764" sldId="272"/>
            <ac:picMk id="6" creationId="{0CB460E0-272F-11FD-D56E-9EB274D80A1D}"/>
          </ac:picMkLst>
        </pc:picChg>
      </pc:sldChg>
      <pc:sldChg chg="addSp delSp modSp new add del mod addAnim delAnim modAnim">
        <pc:chgData name="Светлана Азизова" userId="46884f19afa58e49" providerId="LiveId" clId="{BA1E204D-9E47-4FCD-B676-52952DF496E8}" dt="2022-12-06T20:20:59.196" v="6230" actId="2696"/>
        <pc:sldMkLst>
          <pc:docMk/>
          <pc:sldMk cId="1047853559" sldId="273"/>
        </pc:sldMkLst>
        <pc:spChg chg="add mod">
          <ac:chgData name="Светлана Азизова" userId="46884f19afa58e49" providerId="LiveId" clId="{BA1E204D-9E47-4FCD-B676-52952DF496E8}" dt="2022-12-06T20:19:07.800" v="6218" actId="21"/>
          <ac:spMkLst>
            <pc:docMk/>
            <pc:sldMk cId="1047853559" sldId="273"/>
            <ac:spMk id="3" creationId="{62097CA1-7BBA-892E-6F5E-93FB39F4F00F}"/>
          </ac:spMkLst>
        </pc:spChg>
        <pc:spChg chg="add del mod">
          <ac:chgData name="Светлана Азизова" userId="46884f19afa58e49" providerId="LiveId" clId="{BA1E204D-9E47-4FCD-B676-52952DF496E8}" dt="2022-12-05T10:06:05.498" v="5346" actId="21"/>
          <ac:spMkLst>
            <pc:docMk/>
            <pc:sldMk cId="1047853559" sldId="273"/>
            <ac:spMk id="4" creationId="{7089049A-D429-68B5-540E-81D64A2E893F}"/>
          </ac:spMkLst>
        </pc:spChg>
        <pc:picChg chg="add del mod">
          <ac:chgData name="Светлана Азизова" userId="46884f19afa58e49" providerId="LiveId" clId="{BA1E204D-9E47-4FCD-B676-52952DF496E8}" dt="2022-12-06T20:15:01.780" v="6164" actId="21"/>
          <ac:picMkLst>
            <pc:docMk/>
            <pc:sldMk cId="1047853559" sldId="273"/>
            <ac:picMk id="2" creationId="{9C18B2F0-BA81-244E-4911-A52736F6D390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1:15:13.402" v="6527" actId="1076"/>
        <pc:sldMkLst>
          <pc:docMk/>
          <pc:sldMk cId="1997969984" sldId="274"/>
        </pc:sldMkLst>
        <pc:spChg chg="mod">
          <ac:chgData name="Светлана Азизова" userId="46884f19afa58e49" providerId="LiveId" clId="{BA1E204D-9E47-4FCD-B676-52952DF496E8}" dt="2022-12-06T20:37:09.089" v="6366" actId="122"/>
          <ac:spMkLst>
            <pc:docMk/>
            <pc:sldMk cId="1997969984" sldId="274"/>
            <ac:spMk id="2" creationId="{A392DEED-6EC5-B4F6-6DCE-2AD5D861573A}"/>
          </ac:spMkLst>
        </pc:spChg>
        <pc:spChg chg="add mod">
          <ac:chgData name="Светлана Азизова" userId="46884f19afa58e49" providerId="LiveId" clId="{BA1E204D-9E47-4FCD-B676-52952DF496E8}" dt="2022-12-06T20:37:18.266" v="6367" actId="14100"/>
          <ac:spMkLst>
            <pc:docMk/>
            <pc:sldMk cId="1997969984" sldId="274"/>
            <ac:spMk id="4" creationId="{35EB3B0C-AED4-3926-65AE-8BD7A9D7FF95}"/>
          </ac:spMkLst>
        </pc:spChg>
        <pc:spChg chg="add mod">
          <ac:chgData name="Светлана Азизова" userId="46884f19afa58e49" providerId="LiveId" clId="{BA1E204D-9E47-4FCD-B676-52952DF496E8}" dt="2022-12-06T20:37:33.446" v="6368" actId="14100"/>
          <ac:spMkLst>
            <pc:docMk/>
            <pc:sldMk cId="1997969984" sldId="274"/>
            <ac:spMk id="6" creationId="{2667354B-1496-B405-2668-8AAEDF2C858A}"/>
          </ac:spMkLst>
        </pc:spChg>
        <pc:spChg chg="add mod">
          <ac:chgData name="Светлана Азизова" userId="46884f19afa58e49" providerId="LiveId" clId="{BA1E204D-9E47-4FCD-B676-52952DF496E8}" dt="2022-12-06T20:09:34.835" v="6138" actId="14100"/>
          <ac:spMkLst>
            <pc:docMk/>
            <pc:sldMk cId="1997969984" sldId="274"/>
            <ac:spMk id="8" creationId="{7CA07E98-0237-37AA-6DFA-BED1370F420C}"/>
          </ac:spMkLst>
        </pc:spChg>
        <pc:picChg chg="add mod">
          <ac:chgData name="Светлана Азизова" userId="46884f19afa58e49" providerId="LiveId" clId="{BA1E204D-9E47-4FCD-B676-52952DF496E8}" dt="2022-12-06T21:15:13.402" v="6527" actId="1076"/>
          <ac:picMkLst>
            <pc:docMk/>
            <pc:sldMk cId="1997969984" sldId="274"/>
            <ac:picMk id="9" creationId="{1E0E3B53-116C-DFAA-D085-914F4AAA667A}"/>
          </ac:picMkLst>
        </pc:picChg>
        <pc:picChg chg="add mod">
          <ac:chgData name="Светлана Азизова" userId="46884f19afa58e49" providerId="LiveId" clId="{BA1E204D-9E47-4FCD-B676-52952DF496E8}" dt="2022-12-06T20:37:37.757" v="6369" actId="1076"/>
          <ac:picMkLst>
            <pc:docMk/>
            <pc:sldMk cId="1997969984" sldId="274"/>
            <ac:picMk id="10" creationId="{0D6AFCFC-6638-3AF0-F8D7-8F4C1A14BA87}"/>
          </ac:picMkLst>
        </pc:picChg>
        <pc:picChg chg="add mod">
          <ac:chgData name="Светлана Азизова" userId="46884f19afa58e49" providerId="LiveId" clId="{BA1E204D-9E47-4FCD-B676-52952DF496E8}" dt="2022-12-06T20:37:41.147" v="6370" actId="1076"/>
          <ac:picMkLst>
            <pc:docMk/>
            <pc:sldMk cId="1997969984" sldId="274"/>
            <ac:picMk id="11" creationId="{AD0E8531-B7EE-ADA3-EF8B-0BE7712D78B4}"/>
          </ac:picMkLst>
        </pc:picChg>
        <pc:picChg chg="add del mod">
          <ac:chgData name="Светлана Азизова" userId="46884f19afa58e49" providerId="LiveId" clId="{BA1E204D-9E47-4FCD-B676-52952DF496E8}" dt="2022-12-06T21:15:09.540" v="6526" actId="21"/>
          <ac:picMkLst>
            <pc:docMk/>
            <pc:sldMk cId="1997969984" sldId="274"/>
            <ac:picMk id="12" creationId="{C1FB9CA9-B41C-4FB7-E1A1-EEFA7A312427}"/>
          </ac:picMkLst>
        </pc:picChg>
      </pc:sldChg>
      <pc:sldChg chg="addSp delSp modSp new mod modAnim">
        <pc:chgData name="Светлана Азизова" userId="46884f19afa58e49" providerId="LiveId" clId="{BA1E204D-9E47-4FCD-B676-52952DF496E8}" dt="2022-12-06T21:11:35.922" v="6494" actId="14100"/>
        <pc:sldMkLst>
          <pc:docMk/>
          <pc:sldMk cId="2482783035" sldId="275"/>
        </pc:sldMkLst>
        <pc:spChg chg="add del mod">
          <ac:chgData name="Светлана Азизова" userId="46884f19afa58e49" providerId="LiveId" clId="{BA1E204D-9E47-4FCD-B676-52952DF496E8}" dt="2022-12-06T20:17:13.482" v="6199" actId="11529"/>
          <ac:spMkLst>
            <pc:docMk/>
            <pc:sldMk cId="2482783035" sldId="275"/>
            <ac:spMk id="5" creationId="{7841A0E3-1F0B-9D37-A3CB-1AF04EA0C844}"/>
          </ac:spMkLst>
        </pc:spChg>
        <pc:spChg chg="add mod">
          <ac:chgData name="Светлана Азизова" userId="46884f19afa58e49" providerId="LiveId" clId="{BA1E204D-9E47-4FCD-B676-52952DF496E8}" dt="2022-12-06T20:16:53.189" v="6184" actId="571"/>
          <ac:spMkLst>
            <pc:docMk/>
            <pc:sldMk cId="2482783035" sldId="275"/>
            <ac:spMk id="7" creationId="{466C2E4A-BB1C-4A3D-D15C-5E0BED6D551A}"/>
          </ac:spMkLst>
        </pc:spChg>
        <pc:spChg chg="add mod">
          <ac:chgData name="Светлана Азизова" userId="46884f19afa58e49" providerId="LiveId" clId="{BA1E204D-9E47-4FCD-B676-52952DF496E8}" dt="2022-12-06T20:16:51.987" v="6183" actId="571"/>
          <ac:spMkLst>
            <pc:docMk/>
            <pc:sldMk cId="2482783035" sldId="275"/>
            <ac:spMk id="8" creationId="{F9F2B753-A18A-D985-A01B-12B1DF3FBDE9}"/>
          </ac:spMkLst>
        </pc:spChg>
        <pc:spChg chg="add del mod">
          <ac:chgData name="Светлана Азизова" userId="46884f19afa58e49" providerId="LiveId" clId="{BA1E204D-9E47-4FCD-B676-52952DF496E8}" dt="2022-12-06T20:17:38.965" v="6205" actId="11529"/>
          <ac:spMkLst>
            <pc:docMk/>
            <pc:sldMk cId="2482783035" sldId="275"/>
            <ac:spMk id="9" creationId="{9E9C4D96-5E51-CD2C-02FD-BC33831B2B01}"/>
          </ac:spMkLst>
        </pc:spChg>
        <pc:spChg chg="add del mod">
          <ac:chgData name="Светлана Азизова" userId="46884f19afa58e49" providerId="LiveId" clId="{BA1E204D-9E47-4FCD-B676-52952DF496E8}" dt="2022-12-06T21:11:35.922" v="6494" actId="14100"/>
          <ac:spMkLst>
            <pc:docMk/>
            <pc:sldMk cId="2482783035" sldId="275"/>
            <ac:spMk id="10" creationId="{0C7282E5-069E-8B22-A6F9-1C39DFB1B634}"/>
          </ac:spMkLst>
        </pc:spChg>
        <pc:spChg chg="add del">
          <ac:chgData name="Светлана Азизова" userId="46884f19afa58e49" providerId="LiveId" clId="{BA1E204D-9E47-4FCD-B676-52952DF496E8}" dt="2022-12-06T20:20:03.241" v="6228" actId="11529"/>
          <ac:spMkLst>
            <pc:docMk/>
            <pc:sldMk cId="2482783035" sldId="275"/>
            <ac:spMk id="12" creationId="{3299B3EF-4D86-9B54-EB04-B1533DE2BCCE}"/>
          </ac:spMkLst>
        </pc:spChg>
        <pc:picChg chg="add del mod">
          <ac:chgData name="Светлана Азизова" userId="46884f19afa58e49" providerId="LiveId" clId="{BA1E204D-9E47-4FCD-B676-52952DF496E8}" dt="2022-12-06T21:09:57.670" v="6480" actId="21"/>
          <ac:picMkLst>
            <pc:docMk/>
            <pc:sldMk cId="2482783035" sldId="275"/>
            <ac:picMk id="2" creationId="{1F961EDB-5AA9-D783-B52E-C99FC9F8530D}"/>
          </ac:picMkLst>
        </pc:picChg>
        <pc:picChg chg="add mod">
          <ac:chgData name="Светлана Азизова" userId="46884f19afa58e49" providerId="LiveId" clId="{BA1E204D-9E47-4FCD-B676-52952DF496E8}" dt="2022-12-06T21:11:22.403" v="6487" actId="14100"/>
          <ac:picMkLst>
            <pc:docMk/>
            <pc:sldMk cId="2482783035" sldId="275"/>
            <ac:picMk id="3" creationId="{EFC6D70D-5986-1351-9E04-14CE657DE5B5}"/>
          </ac:picMkLst>
        </pc:picChg>
        <pc:picChg chg="add del mod">
          <ac:chgData name="Светлана Азизова" userId="46884f19afa58e49" providerId="LiveId" clId="{BA1E204D-9E47-4FCD-B676-52952DF496E8}" dt="2022-12-06T20:15:28.107" v="6171"/>
          <ac:picMkLst>
            <pc:docMk/>
            <pc:sldMk cId="2482783035" sldId="275"/>
            <ac:picMk id="4" creationId="{CB51A42A-0981-3F61-724B-05405B7EABB1}"/>
          </ac:picMkLst>
        </pc:picChg>
        <pc:picChg chg="add mod">
          <ac:chgData name="Светлана Азизова" userId="46884f19afa58e49" providerId="LiveId" clId="{BA1E204D-9E47-4FCD-B676-52952DF496E8}" dt="2022-12-06T20:17:08.623" v="6193" actId="571"/>
          <ac:picMkLst>
            <pc:docMk/>
            <pc:sldMk cId="2482783035" sldId="275"/>
            <ac:picMk id="6" creationId="{99DF48DE-CCDA-9E1B-01D5-871917C068A5}"/>
          </ac:picMkLst>
        </pc:picChg>
        <pc:picChg chg="add del">
          <ac:chgData name="Светлана Азизова" userId="46884f19afa58e49" providerId="LiveId" clId="{BA1E204D-9E47-4FCD-B676-52952DF496E8}" dt="2022-12-06T20:19:03.239" v="6215"/>
          <ac:picMkLst>
            <pc:docMk/>
            <pc:sldMk cId="2482783035" sldId="275"/>
            <ac:picMk id="11" creationId="{E9D5B737-3604-226C-F7FA-9519E2C8C493}"/>
          </ac:picMkLst>
        </pc:picChg>
      </pc:sldChg>
      <pc:sldChg chg="addSp delSp modSp new mod">
        <pc:chgData name="Светлана Азизова" userId="46884f19afa58e49" providerId="LiveId" clId="{BA1E204D-9E47-4FCD-B676-52952DF496E8}" dt="2022-12-06T21:14:53.482" v="6525" actId="14100"/>
        <pc:sldMkLst>
          <pc:docMk/>
          <pc:sldMk cId="2943776268" sldId="276"/>
        </pc:sldMkLst>
        <pc:spChg chg="mod">
          <ac:chgData name="Светлана Азизова" userId="46884f19afa58e49" providerId="LiveId" clId="{BA1E204D-9E47-4FCD-B676-52952DF496E8}" dt="2022-12-06T21:14:22.650" v="6517" actId="14100"/>
          <ac:spMkLst>
            <pc:docMk/>
            <pc:sldMk cId="2943776268" sldId="276"/>
            <ac:spMk id="2" creationId="{A2B0A0A9-8EC3-00A9-2F9D-CAD4B8DD78F8}"/>
          </ac:spMkLst>
        </pc:spChg>
        <pc:spChg chg="add mod">
          <ac:chgData name="Светлана Азизова" userId="46884f19afa58e49" providerId="LiveId" clId="{BA1E204D-9E47-4FCD-B676-52952DF496E8}" dt="2022-12-06T21:14:44.307" v="6522" actId="14100"/>
          <ac:spMkLst>
            <pc:docMk/>
            <pc:sldMk cId="2943776268" sldId="276"/>
            <ac:spMk id="9" creationId="{09F93790-388F-7F3F-90D4-8F2654D154A8}"/>
          </ac:spMkLst>
        </pc:spChg>
        <pc:picChg chg="add mod">
          <ac:chgData name="Светлана Азизова" userId="46884f19afa58e49" providerId="LiveId" clId="{BA1E204D-9E47-4FCD-B676-52952DF496E8}" dt="2022-12-06T21:14:53.482" v="6525" actId="14100"/>
          <ac:picMkLst>
            <pc:docMk/>
            <pc:sldMk cId="2943776268" sldId="276"/>
            <ac:picMk id="3" creationId="{272A00FE-C295-1A20-4424-2F6653EDAA4E}"/>
          </ac:picMkLst>
        </pc:picChg>
        <pc:picChg chg="add del mod">
          <ac:chgData name="Светлана Азизова" userId="46884f19afa58e49" providerId="LiveId" clId="{BA1E204D-9E47-4FCD-B676-52952DF496E8}" dt="2022-12-06T21:12:58.557" v="6496" actId="21"/>
          <ac:picMkLst>
            <pc:docMk/>
            <pc:sldMk cId="2943776268" sldId="276"/>
            <ac:picMk id="5" creationId="{A80BD9D9-F8BF-37AA-46C5-BA21641BBEE7}"/>
          </ac:picMkLst>
        </pc:picChg>
        <pc:picChg chg="add del mod">
          <ac:chgData name="Светлана Азизова" userId="46884f19afa58e49" providerId="LiveId" clId="{BA1E204D-9E47-4FCD-B676-52952DF496E8}" dt="2022-12-06T20:55:38.914" v="6432" actId="21"/>
          <ac:picMkLst>
            <pc:docMk/>
            <pc:sldMk cId="2943776268" sldId="276"/>
            <ac:picMk id="7" creationId="{A0691782-F412-9706-3A0C-707AF474B55C}"/>
          </ac:picMkLst>
        </pc:picChg>
        <pc:inkChg chg="add del">
          <ac:chgData name="Светлана Азизова" userId="46884f19afa58e49" providerId="LiveId" clId="{BA1E204D-9E47-4FCD-B676-52952DF496E8}" dt="2022-12-06T20:22:57.991" v="6241" actId="9405"/>
          <ac:inkMkLst>
            <pc:docMk/>
            <pc:sldMk cId="2943776268" sldId="276"/>
            <ac:inkMk id="3" creationId="{C79B8D62-82E5-5CF4-B925-3034679C571F}"/>
          </ac:inkMkLst>
        </pc:inkChg>
        <pc:inkChg chg="add del">
          <ac:chgData name="Светлана Азизова" userId="46884f19afa58e49" providerId="LiveId" clId="{BA1E204D-9E47-4FCD-B676-52952DF496E8}" dt="2022-12-06T20:22:57.506" v="6240" actId="9405"/>
          <ac:inkMkLst>
            <pc:docMk/>
            <pc:sldMk cId="2943776268" sldId="276"/>
            <ac:inkMk id="4" creationId="{1EAC8A8E-A50E-91EF-DCCC-E1FC45DC7EB6}"/>
          </ac:inkMkLst>
        </pc:inkChg>
        <pc:inkChg chg="add del">
          <ac:chgData name="Светлана Азизова" userId="46884f19afa58e49" providerId="LiveId" clId="{BA1E204D-9E47-4FCD-B676-52952DF496E8}" dt="2022-12-06T20:24:00.867" v="6254" actId="9405"/>
          <ac:inkMkLst>
            <pc:docMk/>
            <pc:sldMk cId="2943776268" sldId="276"/>
            <ac:inkMk id="6" creationId="{C3365A29-4C24-AEBE-8BDA-BFB16F6F237F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0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1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0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6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1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7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2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6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44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5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F673971-519C-4338-B4BB-320D15DC4C2F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66CCA42-A66B-4366-9A39-CFD2BA34E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12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0A0A9-8EC3-00A9-2F9D-CAD4B8DD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22" y="643649"/>
            <a:ext cx="10571584" cy="246344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XO Thames" panose="02020603050405020304" pitchFamily="18" charset="-52"/>
              </a:rPr>
              <a:t>Мастер-класс «Музей под землёй: ознакомление дошкольников с горными породами, украшающими станции петербургского метрополитена»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93790-388F-7F3F-90D4-8F2654D154A8}"/>
              </a:ext>
            </a:extLst>
          </p:cNvPr>
          <p:cNvSpPr txBox="1"/>
          <p:nvPr/>
        </p:nvSpPr>
        <p:spPr>
          <a:xfrm>
            <a:off x="5243804" y="4030825"/>
            <a:ext cx="6522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  <a:latin typeface="XO Thames" panose="02020603050405020304" pitchFamily="18" charset="-52"/>
              </a:rPr>
              <a:t>Подготовила воспитатель   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  <a:latin typeface="XO Thames" panose="02020603050405020304" pitchFamily="18" charset="-52"/>
              </a:rPr>
              <a:t>ГБДОУ 31 Василеостровского района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  <a:latin typeface="XO Thames" panose="02020603050405020304" pitchFamily="18" charset="-52"/>
              </a:rPr>
              <a:t>Азизова Светлана Валентиновна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2A00FE-C295-1A20-4424-2F6653ED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7" y="3300787"/>
            <a:ext cx="3312368" cy="30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7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992CE-CF44-C6F2-0575-9D245D8BB513}"/>
              </a:ext>
            </a:extLst>
          </p:cNvPr>
          <p:cNvSpPr txBox="1"/>
          <p:nvPr/>
        </p:nvSpPr>
        <p:spPr>
          <a:xfrm>
            <a:off x="6568750" y="4413380"/>
            <a:ext cx="4870581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	Пол центрального зала выложен из полированных гранитных плит красного цвета со вставками габбро-</a:t>
            </a:r>
            <a:r>
              <a:rPr lang="ru-RU" b="0" dirty="0" err="1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норита</a:t>
            </a:r>
            <a:r>
              <a:rPr lang="ru-RU" b="0" dirty="0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 </a:t>
            </a:r>
            <a:r>
              <a:rPr lang="ru-RU" b="0" dirty="0" err="1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Слипчинского</a:t>
            </a:r>
            <a:r>
              <a:rPr lang="ru-RU" b="0" dirty="0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 месторождения и белого плавленого камня.</a:t>
            </a:r>
            <a:endParaRPr lang="ru-RU" dirty="0">
              <a:latin typeface="XO Thames" panose="02020603050405020304" pitchFamily="18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5AD595-628E-57EC-0986-579F08D6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00" y="1073020"/>
            <a:ext cx="5907536" cy="5075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3B96A8-3055-1467-3AAE-82C6932F248F}"/>
              </a:ext>
            </a:extLst>
          </p:cNvPr>
          <p:cNvSpPr txBox="1"/>
          <p:nvPr/>
        </p:nvSpPr>
        <p:spPr>
          <a:xfrm>
            <a:off x="6568750" y="1073020"/>
            <a:ext cx="4870581" cy="31393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	Основные цвета: белый свод, красная отделка пилонов, золотые украшения и решетки. Это одна из красивейших станций петербургского метрополитена. На первой серии станций было принято, что и наземный, и подземные залы проектировались одними и теми же архитекторами, поэтому подземная часть станции «Площадь Восстания» также сооружена по проекту архитекторов И.И. Фомина, Б.Н. Журавлева, В.В. </a:t>
            </a:r>
            <a:r>
              <a:rPr lang="ru-RU" b="0" i="0" dirty="0" err="1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Ганкевич</a:t>
            </a:r>
            <a:r>
              <a:rPr lang="ru-RU" b="0" i="0" dirty="0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, инженера Е.А. </a:t>
            </a:r>
            <a:r>
              <a:rPr lang="ru-RU" b="0" i="0" dirty="0" err="1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Эрганова</a:t>
            </a:r>
            <a:r>
              <a:rPr lang="ru-RU" b="0" i="0" dirty="0">
                <a:solidFill>
                  <a:srgbClr val="2E2E2E"/>
                </a:solidFill>
                <a:effectLst/>
                <a:latin typeface="XO Thames" panose="02020603050405020304" pitchFamily="18" charset="-52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41E63-536F-A2EB-7880-3444E8B1C235}"/>
              </a:ext>
            </a:extLst>
          </p:cNvPr>
          <p:cNvSpPr txBox="1"/>
          <p:nvPr/>
        </p:nvSpPr>
        <p:spPr>
          <a:xfrm>
            <a:off x="2834174" y="418503"/>
            <a:ext cx="6888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XO Thames" panose="02020603050405020304" pitchFamily="18" charset="-52"/>
              </a:rPr>
              <a:t>Станция «Площадь Восстания»</a:t>
            </a:r>
          </a:p>
        </p:txBody>
      </p:sp>
    </p:spTree>
    <p:extLst>
      <p:ext uri="{BB962C8B-B14F-4D97-AF65-F5344CB8AC3E}">
        <p14:creationId xmlns:p14="http://schemas.microsoft.com/office/powerpoint/2010/main" val="342971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2DEED-6EC5-B4F6-6DCE-2AD5D861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88" y="484632"/>
            <a:ext cx="10400459" cy="5417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рисования на камнях</a:t>
            </a:r>
            <a:br>
              <a:rPr lang="ru-RU" dirty="0"/>
            </a:br>
            <a:br>
              <a:rPr lang="ru-RU" dirty="0"/>
            </a:br>
            <a:r>
              <a:rPr lang="ru-RU" sz="3600" dirty="0">
                <a:solidFill>
                  <a:srgbClr val="FF0000"/>
                </a:solidFill>
                <a:latin typeface="XO Thames" panose="02020603050405020304" pitchFamily="18" charset="-52"/>
              </a:rPr>
              <a:t>«Оживляем камешки»</a:t>
            </a:r>
            <a:br>
              <a:rPr lang="ru-RU" sz="3600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EB3B0C-AED4-3926-65AE-8BD7A9D7FF95}"/>
              </a:ext>
            </a:extLst>
          </p:cNvPr>
          <p:cNvSpPr txBox="1"/>
          <p:nvPr/>
        </p:nvSpPr>
        <p:spPr>
          <a:xfrm>
            <a:off x="1679510" y="994696"/>
            <a:ext cx="8475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XO Thames" panose="02020603050405020304" pitchFamily="18" charset="-52"/>
              </a:rPr>
              <a:t>занятия с использованием нетрадиционной техники рисования на камнях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7354B-1496-B405-2668-8AAEDF2C858A}"/>
              </a:ext>
            </a:extLst>
          </p:cNvPr>
          <p:cNvSpPr txBox="1"/>
          <p:nvPr/>
        </p:nvSpPr>
        <p:spPr>
          <a:xfrm>
            <a:off x="569167" y="1526329"/>
            <a:ext cx="3741576" cy="2560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XO Thames" panose="02020603050405020304" pitchFamily="18" charset="-52"/>
              </a:rPr>
              <a:t>В. </a:t>
            </a:r>
            <a:r>
              <a:rPr lang="ru-RU" dirty="0" err="1">
                <a:latin typeface="XO Thames" panose="02020603050405020304" pitchFamily="18" charset="-52"/>
              </a:rPr>
              <a:t>Шипуновой</a:t>
            </a:r>
            <a:r>
              <a:rPr lang="ru-RU" dirty="0">
                <a:latin typeface="XO Thames" panose="02020603050405020304" pitchFamily="18" charset="-52"/>
              </a:rPr>
              <a:t> «Картинки из лужи»:</a:t>
            </a:r>
          </a:p>
          <a:p>
            <a:r>
              <a:rPr lang="ru-RU" dirty="0">
                <a:latin typeface="XO Thames" panose="02020603050405020304" pitchFamily="18" charset="-52"/>
              </a:rPr>
              <a:t>Мамонт хоботом из лужи</a:t>
            </a:r>
          </a:p>
          <a:p>
            <a:r>
              <a:rPr lang="ru-RU" dirty="0">
                <a:latin typeface="XO Thames" panose="02020603050405020304" pitchFamily="18" charset="-52"/>
              </a:rPr>
              <a:t>Голубой воды набрал</a:t>
            </a:r>
          </a:p>
          <a:p>
            <a:r>
              <a:rPr lang="ru-RU" dirty="0">
                <a:latin typeface="XO Thames" panose="02020603050405020304" pitchFamily="18" charset="-52"/>
              </a:rPr>
              <a:t>И на камушках ненужных</a:t>
            </a:r>
          </a:p>
          <a:p>
            <a:r>
              <a:rPr lang="ru-RU" dirty="0">
                <a:latin typeface="XO Thames" panose="02020603050405020304" pitchFamily="18" charset="-52"/>
              </a:rPr>
              <a:t>Васильки нарисовал.</a:t>
            </a:r>
          </a:p>
          <a:p>
            <a:r>
              <a:rPr lang="ru-RU" dirty="0">
                <a:latin typeface="XO Thames" panose="02020603050405020304" pitchFamily="18" charset="-52"/>
              </a:rPr>
              <a:t>На скале - лоскутик неба.</a:t>
            </a:r>
          </a:p>
          <a:p>
            <a:r>
              <a:rPr lang="ru-RU" dirty="0">
                <a:latin typeface="XO Thames" panose="02020603050405020304" pitchFamily="18" charset="-52"/>
              </a:rPr>
              <a:t>На тропинке - мотылька.</a:t>
            </a:r>
          </a:p>
          <a:p>
            <a:r>
              <a:rPr lang="ru-RU" dirty="0">
                <a:latin typeface="XO Thames" panose="02020603050405020304" pitchFamily="18" charset="-52"/>
              </a:rPr>
              <a:t>Жаль, что мелковата лужа,</a:t>
            </a:r>
          </a:p>
          <a:p>
            <a:r>
              <a:rPr lang="ru-RU" dirty="0">
                <a:latin typeface="XO Thames" panose="02020603050405020304" pitchFamily="18" charset="-52"/>
              </a:rPr>
              <a:t>Жаль, что лужа не река.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07E98-0237-37AA-6DFA-BED1370F420C}"/>
              </a:ext>
            </a:extLst>
          </p:cNvPr>
          <p:cNvSpPr txBox="1"/>
          <p:nvPr/>
        </p:nvSpPr>
        <p:spPr>
          <a:xfrm>
            <a:off x="4674638" y="4880081"/>
            <a:ext cx="3601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После занятия. Дети составляют расска­зы о своих «оживших» камешках, проводят мини-выставку скульптур малой формы.</a:t>
            </a:r>
            <a:endParaRPr lang="ru-RU" dirty="0">
              <a:latin typeface="XO Thames" panose="02020603050405020304" pitchFamily="18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0E3B53-116C-DFAA-D085-914F4AAA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259" y="2244957"/>
            <a:ext cx="3519228" cy="2579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6AFCFC-6638-3AF0-F8D7-8F4C1A14B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3" y="4249109"/>
            <a:ext cx="2883668" cy="23896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0E8531-B7EE-ADA3-EF8B-0BE7712D7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694" y="2189144"/>
            <a:ext cx="3269444" cy="26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6D70D-5986-1351-9E04-14CE657D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6249" y="1670181"/>
            <a:ext cx="4652868" cy="4599992"/>
          </a:xfrm>
          <a:prstGeom prst="rect">
            <a:avLst/>
          </a:prstGeom>
        </p:spPr>
      </p:pic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0C7282E5-069E-8B22-A6F9-1C39DFB1B634}"/>
              </a:ext>
            </a:extLst>
          </p:cNvPr>
          <p:cNvSpPr/>
          <p:nvPr/>
        </p:nvSpPr>
        <p:spPr>
          <a:xfrm>
            <a:off x="5952930" y="606489"/>
            <a:ext cx="5290458" cy="4198776"/>
          </a:xfrm>
          <a:prstGeom prst="wedgeEllipseCallout">
            <a:avLst>
              <a:gd name="adj1" fmla="val -82635"/>
              <a:gd name="adj2" fmla="val 31841"/>
            </a:avLst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XO Thames" panose="02020603050405020304" pitchFamily="18" charset="-52"/>
                <a:ea typeface="+mn-ea"/>
                <a:cs typeface="+mn-cs"/>
              </a:rPr>
              <a:t>До свидания, ребята,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XO Thames" panose="02020603050405020304" pitchFamily="18" charset="-52"/>
                <a:ea typeface="+mn-ea"/>
                <a:cs typeface="+mn-cs"/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248278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5D3C1F-DF6B-470A-14CD-11AAF161F574}"/>
              </a:ext>
            </a:extLst>
          </p:cNvPr>
          <p:cNvSpPr txBox="1"/>
          <p:nvPr/>
        </p:nvSpPr>
        <p:spPr>
          <a:xfrm>
            <a:off x="701040" y="386081"/>
            <a:ext cx="10891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0" dirty="0">
                <a:solidFill>
                  <a:srgbClr val="111111"/>
                </a:solidFill>
                <a:effectLst/>
                <a:latin typeface="XO Thames" panose="02020603050405020304" pitchFamily="18" charset="-52"/>
              </a:rPr>
              <a:t>Геология — наука, которая изучает твердую Землю, окаменелости и горные породы, из которых она состоит, а также все процессы, влияющие на ее формирование и изменения с течением времени. </a:t>
            </a:r>
            <a:endParaRPr lang="ru-RU" sz="2000" dirty="0">
              <a:latin typeface="XO Thames" panose="02020603050405020304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1A7C97-63C2-885D-056C-1AF76C183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85" y="3336579"/>
            <a:ext cx="3014568" cy="30145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C48990-A2ED-FFCB-A6FD-F63CDD06C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0" y="2416363"/>
            <a:ext cx="6329680" cy="4115882"/>
          </a:xfrm>
          <a:prstGeom prst="rect">
            <a:avLst/>
          </a:prstGeom>
        </p:spPr>
      </p:pic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41F47793-98D4-F4F7-CB9A-F8C625618E3F}"/>
              </a:ext>
            </a:extLst>
          </p:cNvPr>
          <p:cNvSpPr/>
          <p:nvPr/>
        </p:nvSpPr>
        <p:spPr>
          <a:xfrm>
            <a:off x="254000" y="1649780"/>
            <a:ext cx="5069840" cy="850009"/>
          </a:xfrm>
          <a:prstGeom prst="wedgeRoundRectCallout">
            <a:avLst>
              <a:gd name="adj1" fmla="val -4104"/>
              <a:gd name="adj2" fmla="val 1434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XO Thames" panose="02020603050405020304" pitchFamily="18" charset="-52"/>
              </a:rPr>
              <a:t>Что изучают геологи?</a:t>
            </a:r>
          </a:p>
        </p:txBody>
      </p:sp>
    </p:spTree>
    <p:extLst>
      <p:ext uri="{BB962C8B-B14F-4D97-AF65-F5344CB8AC3E}">
        <p14:creationId xmlns:p14="http://schemas.microsoft.com/office/powerpoint/2010/main" val="40101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C13FB-B65E-8472-1F97-B32EB44C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1" y="3990201"/>
            <a:ext cx="3049759" cy="2867799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8D9FEB67-9DBD-F556-85E8-B30CC6F91DBA}"/>
              </a:ext>
            </a:extLst>
          </p:cNvPr>
          <p:cNvSpPr/>
          <p:nvPr/>
        </p:nvSpPr>
        <p:spPr>
          <a:xfrm>
            <a:off x="203200" y="162561"/>
            <a:ext cx="4085910" cy="2072639"/>
          </a:xfrm>
          <a:prstGeom prst="cloudCallout">
            <a:avLst>
              <a:gd name="adj1" fmla="val -24335"/>
              <a:gd name="adj2" fmla="val 126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400" b="1" i="0" dirty="0">
                <a:solidFill>
                  <a:schemeClr val="bg1"/>
                </a:solidFill>
                <a:effectLst/>
                <a:latin typeface="XO Thames" panose="02020603050405020304" pitchFamily="18" charset="-52"/>
              </a:rPr>
              <a:t>Какими бывают горные породы?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54BF4-65A0-9373-31D5-96050866017C}"/>
              </a:ext>
            </a:extLst>
          </p:cNvPr>
          <p:cNvSpPr txBox="1"/>
          <p:nvPr/>
        </p:nvSpPr>
        <p:spPr>
          <a:xfrm>
            <a:off x="4378960" y="387757"/>
            <a:ext cx="7609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XO Thames" panose="02020603050405020304" pitchFamily="18" charset="-52"/>
              </a:rPr>
              <a:t>Наверное, многие представляют себе, как выглядят золото, каменная соль</a:t>
            </a:r>
            <a:r>
              <a:rPr lang="ru-RU" dirty="0">
                <a:latin typeface="XO Thames" panose="02020603050405020304" pitchFamily="18" charset="-52"/>
              </a:rPr>
              <a:t>.</a:t>
            </a:r>
            <a:r>
              <a:rPr lang="ru-RU" b="0" i="0" dirty="0">
                <a:effectLst/>
                <a:latin typeface="XO Thames" panose="02020603050405020304" pitchFamily="18" charset="-52"/>
              </a:rPr>
              <a:t> Это минералы – «кирпичики», из которых состоит окружающая нас неживая природа.  Как правило, минерал встречается не сам по себе, а как часть какой-нибудь горной породы.</a:t>
            </a:r>
            <a:endParaRPr lang="ru-RU" dirty="0">
              <a:latin typeface="XO Thames" panose="02020603050405020304" pitchFamily="18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15672-8C57-56A9-6447-A1A04FC5A51E}"/>
              </a:ext>
            </a:extLst>
          </p:cNvPr>
          <p:cNvSpPr txBox="1"/>
          <p:nvPr/>
        </p:nvSpPr>
        <p:spPr>
          <a:xfrm>
            <a:off x="2976466" y="4992916"/>
            <a:ext cx="9129784" cy="1477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XO Thames" panose="02020603050405020304" pitchFamily="18" charset="-52"/>
              </a:rPr>
              <a:t>Горная порода гранит</a:t>
            </a:r>
            <a:r>
              <a:rPr lang="ru-RU" dirty="0">
                <a:latin typeface="XO Thames" panose="02020603050405020304" pitchFamily="18" charset="-52"/>
              </a:rPr>
              <a:t> </a:t>
            </a:r>
            <a:r>
              <a:rPr lang="ru-RU" b="0" i="0" dirty="0">
                <a:effectLst/>
                <a:latin typeface="XO Thames" panose="02020603050405020304" pitchFamily="18" charset="-52"/>
              </a:rPr>
              <a:t>состоит из трёх главных минералов – кварца, полевого шпата и слюды. </a:t>
            </a:r>
          </a:p>
          <a:p>
            <a:r>
              <a:rPr lang="ru-RU" b="0" i="0" dirty="0">
                <a:effectLst/>
                <a:latin typeface="XO Thames" panose="02020603050405020304" pitchFamily="18" charset="-52"/>
              </a:rPr>
              <a:t>Цвет гранита зависит в основном от цвета входящих в него полевых шпатов. Если полевых шпатов и других тёмных минералов в горной породе много, а кварца мало или совсем нет, то это уже не гранит, а – диорит или </a:t>
            </a:r>
            <a:r>
              <a:rPr lang="ru-RU" b="0" i="0" dirty="0" err="1">
                <a:effectLst/>
                <a:latin typeface="XO Thames" panose="02020603050405020304" pitchFamily="18" charset="-52"/>
              </a:rPr>
              <a:t>гáббро</a:t>
            </a:r>
            <a:r>
              <a:rPr lang="ru-RU" b="0" i="0" dirty="0">
                <a:effectLst/>
                <a:latin typeface="Open Sans" panose="020B0606030504020204" pitchFamily="34" charset="0"/>
              </a:rPr>
              <a:t>. </a:t>
            </a:r>
            <a:endParaRPr lang="ru-RU" dirty="0">
              <a:latin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909CA7-1829-CFA3-954B-FF5E349D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13" y="2235200"/>
            <a:ext cx="2510594" cy="23456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E0A187-928F-5B39-124D-BD76213BD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74" y="2124440"/>
            <a:ext cx="3840426" cy="26091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B1A824-7A02-6FFD-CCFB-379FC7A68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07" y="1950375"/>
            <a:ext cx="3479263" cy="263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36FE7D-A459-66CD-A168-7507FB9D6823}"/>
              </a:ext>
            </a:extLst>
          </p:cNvPr>
          <p:cNvSpPr txBox="1"/>
          <p:nvPr/>
        </p:nvSpPr>
        <p:spPr>
          <a:xfrm>
            <a:off x="1035698" y="329777"/>
            <a:ext cx="5060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Что такое минералы? </a:t>
            </a:r>
            <a:endParaRPr lang="ru-RU" sz="3600" b="1" dirty="0">
              <a:solidFill>
                <a:srgbClr val="FF0000"/>
              </a:solidFill>
              <a:latin typeface="XO Thames" panose="02020603050405020304" pitchFamily="18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D9CED-AACF-0902-2C7D-499FAAAA8072}"/>
              </a:ext>
            </a:extLst>
          </p:cNvPr>
          <p:cNvSpPr txBox="1"/>
          <p:nvPr/>
        </p:nvSpPr>
        <p:spPr>
          <a:xfrm flipH="1">
            <a:off x="7352522" y="811762"/>
            <a:ext cx="425476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XO Thames" panose="02020603050405020304" pitchFamily="18" charset="-52"/>
              </a:rPr>
              <a:t>Минерал — это твердое химическое соединение, которое можно встретить в природе. Породы в свою очередь могут состоять из одного или нескольких минералов. Еще стоит учитывать, что живые организмы зачастую сами производят неорганические материалы, которые  присутствуют в породах. </a:t>
            </a:r>
            <a:endParaRPr lang="ru-RU" dirty="0">
              <a:latin typeface="XO Thames" panose="02020603050405020304" pitchFamily="18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970D91-BAB7-2C5B-DA56-6FEE3203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96484" y="3674085"/>
            <a:ext cx="2780888" cy="2862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15542C-5458-A302-5E6D-EFF35D3C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13" y="1219618"/>
            <a:ext cx="6467496" cy="44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49F35-32A4-A028-977A-DC3E0CE8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484632"/>
            <a:ext cx="8595360" cy="592328"/>
          </a:xfrm>
        </p:spPr>
        <p:txBody>
          <a:bodyPr>
            <a:normAutofit fontScale="90000"/>
          </a:bodyPr>
          <a:lstStyle/>
          <a:p>
            <a:r>
              <a:rPr lang="ru-RU" sz="4000" i="0" dirty="0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Горные породы </a:t>
            </a:r>
            <a:endParaRPr lang="ru-RU" sz="4000" dirty="0">
              <a:solidFill>
                <a:srgbClr val="FF0000"/>
              </a:solidFill>
              <a:latin typeface="XO Thames" panose="02020603050405020304" pitchFamily="18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A2668-45F2-6F78-0ED9-D8593F595DC1}"/>
              </a:ext>
            </a:extLst>
          </p:cNvPr>
          <p:cNvSpPr txBox="1"/>
          <p:nvPr/>
        </p:nvSpPr>
        <p:spPr>
          <a:xfrm>
            <a:off x="358294" y="1198880"/>
            <a:ext cx="41577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XO Thames" panose="02020603050405020304" pitchFamily="18" charset="-52"/>
              </a:rPr>
              <a:t>	Горная порода — это природная совокупность минералов и </a:t>
            </a:r>
            <a:r>
              <a:rPr lang="ru-RU" b="0" i="0" dirty="0" err="1">
                <a:solidFill>
                  <a:srgbClr val="111111"/>
                </a:solidFill>
                <a:effectLst/>
                <a:latin typeface="XO Thames" panose="02020603050405020304" pitchFamily="18" charset="-52"/>
              </a:rPr>
              <a:t>минералоподобных</a:t>
            </a:r>
            <a:r>
              <a:rPr lang="ru-RU" dirty="0">
                <a:solidFill>
                  <a:srgbClr val="111111"/>
                </a:solidFill>
                <a:latin typeface="XO Thames" panose="02020603050405020304" pitchFamily="18" charset="-52"/>
              </a:rPr>
              <a:t> </a:t>
            </a:r>
            <a:r>
              <a:rPr lang="ru-RU" b="0" i="0" dirty="0">
                <a:solidFill>
                  <a:srgbClr val="111111"/>
                </a:solidFill>
                <a:effectLst/>
                <a:latin typeface="XO Thames" panose="02020603050405020304" pitchFamily="18" charset="-52"/>
              </a:rPr>
              <a:t>веществ. Когда материал затвердевает или кристаллизуется из лавы или магмы — это магматическая порода. </a:t>
            </a:r>
          </a:p>
          <a:p>
            <a:r>
              <a:rPr lang="ru-RU" dirty="0">
                <a:solidFill>
                  <a:srgbClr val="111111"/>
                </a:solidFill>
                <a:latin typeface="XO Thames" panose="02020603050405020304" pitchFamily="18" charset="-52"/>
              </a:rPr>
              <a:t>	</a:t>
            </a:r>
            <a:r>
              <a:rPr lang="ru-RU" b="0" i="0" dirty="0">
                <a:solidFill>
                  <a:srgbClr val="111111"/>
                </a:solidFill>
                <a:effectLst/>
                <a:latin typeface="XO Thames" panose="02020603050405020304" pitchFamily="18" charset="-52"/>
              </a:rPr>
              <a:t>Далее магматическая может стать осадочной, благодаря действию ветра и разрушению. На последней ступени порода под воздействием тепла и давления изменяет свое минеральное содержание и становится метаморфической</a:t>
            </a:r>
            <a:r>
              <a:rPr lang="ru-RU" b="0" i="0" dirty="0">
                <a:solidFill>
                  <a:srgbClr val="111111"/>
                </a:solidFill>
                <a:effectLst/>
                <a:latin typeface="Montserrat" panose="00000500000000000000" pitchFamily="2" charset="-52"/>
              </a:rPr>
              <a:t>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5A2220-A20C-5134-E611-7F598940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520" y="666413"/>
            <a:ext cx="6712592" cy="53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7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52300-D589-A756-7A06-3C385BC2A65C}"/>
              </a:ext>
            </a:extLst>
          </p:cNvPr>
          <p:cNvSpPr txBox="1"/>
          <p:nvPr/>
        </p:nvSpPr>
        <p:spPr>
          <a:xfrm>
            <a:off x="213362" y="234594"/>
            <a:ext cx="5217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      Камень в метро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D85A3-B99E-F122-0691-B8BD7EDC538E}"/>
              </a:ext>
            </a:extLst>
          </p:cNvPr>
          <p:cNvSpPr txBox="1"/>
          <p:nvPr/>
        </p:nvSpPr>
        <p:spPr>
          <a:xfrm>
            <a:off x="213361" y="754132"/>
            <a:ext cx="11571201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XO Thames" panose="02020603050405020304" pitchFamily="18" charset="-52"/>
              </a:rPr>
              <a:t>	При проектировании  подземки исходили из того, что эти пространства должны быть удобны для перемещения людей и максимально комфортны. Натуральный камень тут незаменим. </a:t>
            </a:r>
          </a:p>
          <a:p>
            <a:r>
              <a:rPr lang="ru-RU" dirty="0">
                <a:latin typeface="XO Thames" panose="02020603050405020304" pitchFamily="18" charset="-52"/>
              </a:rPr>
              <a:t>	Гранитные ступени и полы, скажем, мало стираются, что важно в условиях больших пассажиропотоков, и не боятся влаги: при такой низкой </a:t>
            </a:r>
            <a:r>
              <a:rPr lang="ru-RU" dirty="0" err="1">
                <a:latin typeface="XO Thames" panose="02020603050405020304" pitchFamily="18" charset="-52"/>
              </a:rPr>
              <a:t>водопоглощаемости</a:t>
            </a:r>
            <a:r>
              <a:rPr lang="ru-RU" dirty="0">
                <a:latin typeface="XO Thames" panose="02020603050405020304" pitchFamily="18" charset="-52"/>
              </a:rPr>
              <a:t> материала проводить влажную уборку можно там по нескольку раз в день метрополитена в Санкт-Петербурге использовали 65 видов натурального камня, в том числе лабрадорит, гранит, мрамор, известняк и другие.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DA367F-2F4A-F128-A068-69F2B5464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561" y="3935492"/>
            <a:ext cx="3172002" cy="2922508"/>
          </a:xfrm>
          <a:prstGeom prst="rect">
            <a:avLst/>
          </a:prstGeom>
        </p:spPr>
      </p:pic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E421FE64-F8E7-A73B-C01A-5E1690DBA2D9}"/>
              </a:ext>
            </a:extLst>
          </p:cNvPr>
          <p:cNvSpPr/>
          <p:nvPr/>
        </p:nvSpPr>
        <p:spPr>
          <a:xfrm>
            <a:off x="2164288" y="2913644"/>
            <a:ext cx="4419599" cy="1815733"/>
          </a:xfrm>
          <a:prstGeom prst="wedgeEllipseCallout">
            <a:avLst>
              <a:gd name="adj1" fmla="val -62649"/>
              <a:gd name="adj2" fmla="val 79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</a:rPr>
              <a:t>Давай спустимся в метро,</a:t>
            </a:r>
            <a:r>
              <a:rPr lang="ru-RU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r>
              <a:rPr lang="ru-RU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например, на станции </a:t>
            </a:r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</a:rPr>
              <a:t>Приморская</a:t>
            </a:r>
            <a:r>
              <a:rPr lang="ru-RU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и Площадь Восстания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E87C7D-FB4B-FDAE-B8D0-842C9045B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83" y="2913644"/>
            <a:ext cx="4180112" cy="35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5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05DE4-3C17-361C-9B88-043045605216}"/>
              </a:ext>
            </a:extLst>
          </p:cNvPr>
          <p:cNvSpPr txBox="1"/>
          <p:nvPr/>
        </p:nvSpPr>
        <p:spPr>
          <a:xfrm>
            <a:off x="1473200" y="294640"/>
            <a:ext cx="6233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XO Thames" panose="02020603050405020304" pitchFamily="18" charset="-52"/>
              </a:rPr>
              <a:t>Станция «Приморская»</a:t>
            </a:r>
            <a:endParaRPr lang="ru-RU" sz="3200" b="1" i="0" dirty="0">
              <a:solidFill>
                <a:srgbClr val="FF0000"/>
              </a:solidFill>
              <a:effectLst/>
              <a:latin typeface="XO Thames" panose="02020603050405020304" pitchFamily="18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8646A-0E0C-291C-F48D-2B53A9531FBA}"/>
              </a:ext>
            </a:extLst>
          </p:cNvPr>
          <p:cNvSpPr txBox="1"/>
          <p:nvPr/>
        </p:nvSpPr>
        <p:spPr>
          <a:xfrm>
            <a:off x="7436499" y="587829"/>
            <a:ext cx="4409232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Noto Sans" panose="020B0502040204020203" pitchFamily="34" charset="0"/>
              </a:rPr>
              <a:t>	</a:t>
            </a:r>
            <a:r>
              <a:rPr lang="ru-RU" b="0" i="0" dirty="0">
                <a:effectLst/>
                <a:latin typeface="XO Thames" panose="02020603050405020304" pitchFamily="18" charset="-52"/>
              </a:rPr>
              <a:t>Архитекторы станции — В. Н. Соколов, Н. И. Стародубов, В. А. </a:t>
            </a:r>
            <a:r>
              <a:rPr lang="ru-RU" b="0" i="0" dirty="0" err="1">
                <a:effectLst/>
                <a:latin typeface="XO Thames" panose="02020603050405020304" pitchFamily="18" charset="-52"/>
              </a:rPr>
              <a:t>Реппо</a:t>
            </a:r>
            <a:r>
              <a:rPr lang="ru-RU" b="0" i="0" dirty="0">
                <a:effectLst/>
                <a:latin typeface="XO Thames" panose="02020603050405020304" pitchFamily="18" charset="-52"/>
              </a:rPr>
              <a:t>.</a:t>
            </a:r>
          </a:p>
          <a:p>
            <a:pPr algn="just"/>
            <a:r>
              <a:rPr lang="ru-RU" b="0" i="0" dirty="0">
                <a:effectLst/>
                <a:latin typeface="XO Thames" panose="02020603050405020304" pitchFamily="18" charset="-52"/>
              </a:rPr>
              <a:t>Путевые стены и колонны облицованы </a:t>
            </a:r>
            <a:r>
              <a:rPr lang="ru-RU" b="0" i="0" dirty="0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серым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рускеальским</a:t>
            </a:r>
            <a:r>
              <a:rPr lang="ru-RU" b="0" i="0" dirty="0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 мрамором</a:t>
            </a:r>
            <a:r>
              <a:rPr lang="ru-RU" dirty="0">
                <a:solidFill>
                  <a:srgbClr val="FF0000"/>
                </a:solidFill>
                <a:latin typeface="XO Thames" panose="02020603050405020304" pitchFamily="18" charset="-52"/>
              </a:rPr>
              <a:t> </a:t>
            </a:r>
            <a:r>
              <a:rPr lang="ru-RU" b="0" i="0" dirty="0">
                <a:effectLst/>
                <a:latin typeface="XO Thames" panose="02020603050405020304" pitchFamily="18" charset="-52"/>
              </a:rPr>
              <a:t>с прожилками разных оттенков и зеленоватым отливом. 	На стеновых вставках установлены медные медальоны с горельефами известных кораблей русского и советского флота. </a:t>
            </a:r>
          </a:p>
          <a:p>
            <a:pPr algn="just"/>
            <a:r>
              <a:rPr lang="ru-RU" b="0" i="0" dirty="0">
                <a:effectLst/>
                <a:latin typeface="XO Thames" panose="02020603050405020304" pitchFamily="18" charset="-52"/>
              </a:rPr>
              <a:t>В глухом торце центрального зала станции располагается инсталляция из двух настоящих якорей (скульптор — Г. В. Додонова).</a:t>
            </a:r>
            <a:r>
              <a:rPr lang="ru-RU" b="0" i="0" dirty="0">
                <a:effectLst/>
                <a:latin typeface="Noto Sans" panose="020B0502040204020203" pitchFamily="34" charset="0"/>
              </a:rPr>
              <a:t> </a:t>
            </a:r>
          </a:p>
          <a:p>
            <a:pPr algn="just"/>
            <a:r>
              <a:rPr lang="ru-RU" b="0" i="0" dirty="0">
                <a:effectLst/>
                <a:latin typeface="Noto Sans" panose="020B0502040204020203" pitchFamily="34" charset="0"/>
              </a:rPr>
              <a:t>	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F86A0D-9EDF-0EE1-CEE1-5E7C0AFE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8" y="1196412"/>
            <a:ext cx="6574142" cy="53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085D6D-BAE0-27F6-2E13-F2F76AF3D2C4}"/>
              </a:ext>
            </a:extLst>
          </p:cNvPr>
          <p:cNvSpPr txBox="1"/>
          <p:nvPr/>
        </p:nvSpPr>
        <p:spPr>
          <a:xfrm>
            <a:off x="811763" y="606490"/>
            <a:ext cx="5284237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XO Thames" panose="02020603050405020304" pitchFamily="18" charset="-52"/>
              </a:rPr>
              <a:t>	На полу станции выложена светлым и тёмным гранитом роза ветров — это один из типичных элементов оформления пола, который также можно увидеть на станциях </a:t>
            </a:r>
            <a:endParaRPr lang="ru-RU" dirty="0">
              <a:latin typeface="XO Thames" panose="02020603050405020304" pitchFamily="18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BB90E-B6FB-FBA1-0ED9-EB40BBDF0278}"/>
              </a:ext>
            </a:extLst>
          </p:cNvPr>
          <p:cNvSpPr txBox="1"/>
          <p:nvPr/>
        </p:nvSpPr>
        <p:spPr>
          <a:xfrm>
            <a:off x="6096000" y="4777272"/>
            <a:ext cx="5352661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	</a:t>
            </a:r>
            <a:r>
              <a:rPr lang="ru-RU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В самом конце станции, у глухой стены, стоят два настоящих (настоящих?) якоря. Они огромные. тяжеленные звенья цепей опутывают их.</a:t>
            </a:r>
            <a:endParaRPr lang="ru-RU" dirty="0">
              <a:latin typeface="XO Thames" panose="02020603050405020304" pitchFamily="18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25D484-E432-4CC7-6A57-E0A5D7F5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64" y="2127148"/>
            <a:ext cx="5019870" cy="41435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18F25F-16E7-2D86-F0BA-79E21D37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92" y="286161"/>
            <a:ext cx="4914123" cy="36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FA320F-46C9-A568-EB6B-65E16E14F6D0}"/>
              </a:ext>
            </a:extLst>
          </p:cNvPr>
          <p:cNvSpPr txBox="1"/>
          <p:nvPr/>
        </p:nvSpPr>
        <p:spPr>
          <a:xfrm>
            <a:off x="822131" y="520648"/>
            <a:ext cx="9217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FF0000"/>
                </a:solidFill>
                <a:effectLst/>
                <a:latin typeface="XO Thames" panose="02020603050405020304" pitchFamily="18" charset="-52"/>
              </a:rPr>
              <a:t>Станция «Площадь Восстания»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82A49-45AE-7047-EBCD-6E8B3B345591}"/>
              </a:ext>
            </a:extLst>
          </p:cNvPr>
          <p:cNvSpPr txBox="1"/>
          <p:nvPr/>
        </p:nvSpPr>
        <p:spPr>
          <a:xfrm>
            <a:off x="7893698" y="1978090"/>
            <a:ext cx="401216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Одна из самых востребованных станций метро в Санкт-Петербурге, расположенная прямо рядом с главным вокзалом (Московским), в самом центре города. Так что пассажиропоток на ней просто огромный. Но многие ли обращают внимание на красоту данной станции?</a:t>
            </a:r>
            <a:endParaRPr lang="ru-RU" dirty="0">
              <a:latin typeface="XO Thames" panose="02020603050405020304" pitchFamily="18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882110-4E78-AE29-C1EC-1A5D10DC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1380597"/>
            <a:ext cx="6232849" cy="447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643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Дерево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824</TotalTime>
  <Words>765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-apple-system</vt:lpstr>
      <vt:lpstr>Bookman Old Style</vt:lpstr>
      <vt:lpstr>Cambria</vt:lpstr>
      <vt:lpstr>Century Gothic</vt:lpstr>
      <vt:lpstr>Montserrat</vt:lpstr>
      <vt:lpstr>Noto Sans</vt:lpstr>
      <vt:lpstr>Open Sans</vt:lpstr>
      <vt:lpstr>Wingdings</vt:lpstr>
      <vt:lpstr>XO Thames</vt:lpstr>
      <vt:lpstr>Дерево</vt:lpstr>
      <vt:lpstr>Мастер-класс «Музей под землёй: ознакомление дошкольников с горными породами, украшающими станции петербургского метрополитена»</vt:lpstr>
      <vt:lpstr>Презентация PowerPoint</vt:lpstr>
      <vt:lpstr>Презентация PowerPoint</vt:lpstr>
      <vt:lpstr>Презентация PowerPoint</vt:lpstr>
      <vt:lpstr>Горные породы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рисования на камнях  «Оживляем камешки»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«Музей под землёй: ознакомление дошкольников с горными породами, украшающими станции петербургского метрополитена»</dc:title>
  <dc:creator>Светлана Азизова</dc:creator>
  <cp:lastModifiedBy>Светлана Азизова</cp:lastModifiedBy>
  <cp:revision>1</cp:revision>
  <dcterms:created xsi:type="dcterms:W3CDTF">2022-12-04T11:06:46Z</dcterms:created>
  <dcterms:modified xsi:type="dcterms:W3CDTF">2022-12-06T21:15:44Z</dcterms:modified>
</cp:coreProperties>
</file>