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2" r:id="rId4"/>
    <p:sldId id="259" r:id="rId5"/>
    <p:sldId id="261" r:id="rId6"/>
    <p:sldId id="262" r:id="rId7"/>
    <p:sldId id="263" r:id="rId8"/>
    <p:sldId id="264" r:id="rId9"/>
    <p:sldId id="265" r:id="rId10"/>
    <p:sldId id="277" r:id="rId11"/>
    <p:sldId id="275" r:id="rId12"/>
    <p:sldId id="269" r:id="rId13"/>
    <p:sldId id="276" r:id="rId14"/>
    <p:sldId id="27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DBEB"/>
    <a:srgbClr val="FCFDCA"/>
    <a:srgbClr val="8C6C49"/>
    <a:srgbClr val="93929A"/>
    <a:srgbClr val="F5E5DB"/>
    <a:srgbClr val="2A2305"/>
    <a:srgbClr val="BED2A3"/>
    <a:srgbClr val="556F2A"/>
    <a:srgbClr val="B3C1CC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CD90A7-0C0A-4A1C-8A95-CFE905A129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3635FFF-7491-4564-A04B-E8B4B96D1B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560BB5-750B-4230-ABD4-577136146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98BF-DFBE-4083-B64D-7332ED52953F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333251-646F-4EF8-9B37-9DDD64713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E73CFC-B659-4CA6-9728-63F095358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B13F-5614-461E-A21C-DCE5D0D0C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860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35B32F-6992-4977-BCCE-DE9311016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624283E-6E8A-476C-8990-B0E59E9E92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3A2291-F90C-4EF1-910C-10B93101A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98BF-DFBE-4083-B64D-7332ED52953F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34345C-3002-4579-B119-672539AFA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E08D8E-588F-4310-8C54-66DDA3FAD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B13F-5614-461E-A21C-DCE5D0D0C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805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9CD1E47-AD05-450E-8D47-9E0D85CE8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5CA088-7DEC-4BF2-B4A8-142F5C1141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9DB978-AF3F-419A-8DD7-151674D36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98BF-DFBE-4083-B64D-7332ED52953F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E4223C-3066-4FBD-A4B6-B5E8DC805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3D8B39-DAFB-40F1-89F9-42EA69F58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B13F-5614-461E-A21C-DCE5D0D0C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886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2B0560-1B4F-44CC-8998-0CC01B5FE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0384FA-4D05-4D75-B58F-7155D0C63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6E81B7-1481-418A-9003-122C5B4C5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98BF-DFBE-4083-B64D-7332ED52953F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471444-E9D3-4173-9760-05ECA17FC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610BC9-A550-4725-93F6-75B368D7E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B13F-5614-461E-A21C-DCE5D0D0C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25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0760EA-7645-4A7C-BE64-E9F74EED9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C7532C-CEDE-4B93-8A4A-E16A19D207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4C30B5-29DD-4101-998A-F242A81AD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98BF-DFBE-4083-B64D-7332ED52953F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769F43-9491-4C50-A664-6B6780C41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933D79-6B27-4E6B-B114-81E0DEB2C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B13F-5614-461E-A21C-DCE5D0D0C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464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4AFAC0-D51D-48E3-B944-380A93984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3BFCC4-A75D-4793-BE5C-092807CC07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8880A2-1EC9-46AB-BDF2-2771E23F52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534C2E-6590-44F7-B9F3-6D8380867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98BF-DFBE-4083-B64D-7332ED52953F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BD12D7-1C32-4C6A-82F2-DB2EEC39A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985187-4828-4E06-8D50-D5F2741B3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B13F-5614-461E-A21C-DCE5D0D0C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862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F19E88-1121-4BAB-8CC0-1DC7FDEAB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A09783-D740-4B99-BF79-1562AB16E4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26E8BD-594A-47CE-9EFF-A7F4F132C7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4ED0309-9FB1-420E-83B2-E2C5528C99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26DC26C-090C-40C0-A3CF-6A39374A2E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BB0D044-872B-436C-B909-C6CB6FA70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98BF-DFBE-4083-B64D-7332ED52953F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102B618-310F-440A-9774-BE724A010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43B5BC5-BCE9-4ADB-BFAC-8C4ED7B0A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B13F-5614-461E-A21C-DCE5D0D0C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330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2ACF0D-3B87-42E1-8EDC-5D9A31D90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79E7A2F-F7A8-4B61-85E6-00B9E413C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98BF-DFBE-4083-B64D-7332ED52953F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32C7045-F630-494C-AB99-347462EA6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3062750-F340-4CB5-A158-2DAB4238B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B13F-5614-461E-A21C-DCE5D0D0C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426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7D383AD-9D9D-4396-8945-3E6224E43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98BF-DFBE-4083-B64D-7332ED52953F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D6B5598-79F0-435C-B911-3DA52992F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CCE3CF8-E216-4D79-8B6A-677487950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B13F-5614-461E-A21C-DCE5D0D0C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910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A80D7E-BEE3-4B8F-9288-D320E623D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5C7964-33BA-49A7-B9D1-8129F71B6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9EBF911-E1A7-42DB-ADEC-5BB71DB30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08257A-EF30-41C0-B81A-050A5DD65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98BF-DFBE-4083-B64D-7332ED52953F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E34414-DE77-44FA-9BE3-5842226F0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F76866-78BA-4CBE-A037-C84FAD13B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B13F-5614-461E-A21C-DCE5D0D0C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787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FC8DD7-C81A-4D9B-804A-6A6C63A96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22D15E8-6F68-440C-B50C-C66F1A2C5C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752897E-50E2-4FCC-A0C1-DFF5AB4716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A9D1BA-5C20-42E1-A355-376AE98D1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98BF-DFBE-4083-B64D-7332ED52953F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43F645B-CE88-4F2F-A313-C0B8EF79A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70BB2F-08FD-432C-998E-E55C73C0A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B13F-5614-461E-A21C-DCE5D0D0C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525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B3E475-35A4-4F51-8920-4DC897A45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4D2E25-0696-4167-9534-A4CC2F1FB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F78981-284F-4C90-A195-994664C0D1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698BF-DFBE-4083-B64D-7332ED52953F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A13145-66EA-4BBF-BD3E-2DFCA05392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5DAEC1-98C6-49DE-BEFF-0F5A16821A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AB13F-5614-461E-A21C-DCE5D0D0C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506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0.m4a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1.m4a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2.m4a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3.m4a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jpeg"/><Relationship Id="rId2" Type="http://schemas.microsoft.com/office/2007/relationships/media" Target="../media/media14.m4a"/><Relationship Id="rId1" Type="http://schemas.openxmlformats.org/officeDocument/2006/relationships/audio" Target="NULL" TargetMode="External"/><Relationship Id="rId6" Type="http://schemas.openxmlformats.org/officeDocument/2006/relationships/image" Target="../media/image22.jpeg"/><Relationship Id="rId5" Type="http://schemas.openxmlformats.org/officeDocument/2006/relationships/image" Target="../media/image2.pn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4.m4a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7.m4a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8.m4a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jpeg"/><Relationship Id="rId2" Type="http://schemas.microsoft.com/office/2007/relationships/media" Target="../media/media9.m4a"/><Relationship Id="rId1" Type="http://schemas.openxmlformats.org/officeDocument/2006/relationships/audio" Target="NULL" TargetMode="External"/><Relationship Id="rId6" Type="http://schemas.openxmlformats.org/officeDocument/2006/relationships/image" Target="../media/image11.jpeg"/><Relationship Id="rId5" Type="http://schemas.openxmlformats.org/officeDocument/2006/relationships/image" Target="../media/image2.png"/><Relationship Id="rId4" Type="http://schemas.openxmlformats.org/officeDocument/2006/relationships/image" Target="../media/image10.jpe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4.fotokto.ru/photo/full/509/5090157.jpg">
            <a:extLst>
              <a:ext uri="{FF2B5EF4-FFF2-40B4-BE49-F238E27FC236}">
                <a16:creationId xmlns:a16="http://schemas.microsoft.com/office/drawing/2014/main" id="{B8171C11-BA55-4A4E-BF88-990FE6B1F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66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BF2EE2-2A3C-410F-AE27-D9C5C76CC7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692872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ADD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дошкольное образовательное учреждение </a:t>
            </a:r>
            <a:br>
              <a:rPr lang="ru-RU" sz="2000" b="1" dirty="0">
                <a:solidFill>
                  <a:srgbClr val="ADD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ADD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№32 Василеостровского района Санкт-Петербурга</a:t>
            </a:r>
            <a:endParaRPr lang="ru-RU" sz="2000" b="1" dirty="0">
              <a:solidFill>
                <a:srgbClr val="ADDBEB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6F4683C-5512-4CD7-8082-5F937EEFA3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062811"/>
            <a:ext cx="12192000" cy="1121714"/>
          </a:xfrm>
        </p:spPr>
        <p:txBody>
          <a:bodyPr>
            <a:normAutofit/>
          </a:bodyPr>
          <a:lstStyle/>
          <a:p>
            <a:r>
              <a:rPr lang="ru-RU" sz="3000" b="1" dirty="0">
                <a:ln w="22225">
                  <a:solidFill>
                    <a:srgbClr val="6633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«Ознакомление дошкольников с природными</a:t>
            </a:r>
          </a:p>
          <a:p>
            <a:r>
              <a:rPr lang="ru-RU" sz="3000" b="1" dirty="0">
                <a:ln w="22225">
                  <a:solidFill>
                    <a:srgbClr val="6633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зонами в соответствии с ФОП ДО: степи»</a:t>
            </a:r>
          </a:p>
        </p:txBody>
      </p:sp>
      <p:pic>
        <p:nvPicPr>
          <p:cNvPr id="4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E6C8F222-6DA9-46D5-BBF5-AEA5FAFA58A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0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2BB503-67A3-42E1-BD55-F25DAAC6D1BB}"/>
              </a:ext>
            </a:extLst>
          </p:cNvPr>
          <p:cNvSpPr txBox="1"/>
          <p:nvPr/>
        </p:nvSpPr>
        <p:spPr>
          <a:xfrm>
            <a:off x="8992345" y="6488668"/>
            <a:ext cx="3264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rgbClr val="FCFD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А.А. Романова </a:t>
            </a:r>
          </a:p>
        </p:txBody>
      </p:sp>
    </p:spTree>
    <p:extLst>
      <p:ext uri="{BB962C8B-B14F-4D97-AF65-F5344CB8AC3E}">
        <p14:creationId xmlns:p14="http://schemas.microsoft.com/office/powerpoint/2010/main" val="2457919708"/>
      </p:ext>
    </p:extLst>
  </p:cSld>
  <p:clrMapOvr>
    <a:masterClrMapping/>
  </p:clrMapOvr>
  <p:transition spd="slow" advTm="8792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4"/>
        <p14:stopEvt time="8089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Чернозем на территории степи">
            <a:extLst>
              <a:ext uri="{FF2B5EF4-FFF2-40B4-BE49-F238E27FC236}">
                <a16:creationId xmlns:a16="http://schemas.microsoft.com/office/drawing/2014/main" id="{A67341D9-E4DA-4E48-AD4F-69B25C555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9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01A31BB4-207E-43EF-877B-60CF58C1C63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94" end="1269.6757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129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2160">
        <p15:prstTrans prst="pageCurlSingle"/>
      </p:transition>
    </mc:Choice>
    <mc:Fallback xmlns="">
      <p:transition spd="slow" advTm="121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5"/>
        <p14:stopEvt time="8866" objId="5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chemeClr val="bg2"/>
            </a:gs>
            <a:gs pos="100000">
              <a:schemeClr val="accent2">
                <a:lumMod val="20000"/>
                <a:lumOff val="80000"/>
              </a:schemeClr>
            </a:gs>
            <a:gs pos="100000">
              <a:srgbClr val="B3C1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f2.ppt-online.org/files2/slide/y/YoI1UqHezAFtpEigD0Lk8dSGPms59K6vR3fuBh/slide-4.jpg">
            <a:extLst>
              <a:ext uri="{FF2B5EF4-FFF2-40B4-BE49-F238E27FC236}">
                <a16:creationId xmlns:a16="http://schemas.microsoft.com/office/drawing/2014/main" id="{EFA1A6C4-9E8F-4A2E-87A3-7ECCA94FF2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2" t="14137" r="58962" b="14549"/>
          <a:stretch/>
        </p:blipFill>
        <p:spPr bwMode="auto">
          <a:xfrm>
            <a:off x="210912" y="483953"/>
            <a:ext cx="2441853" cy="3669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cf2.ppt-online.org/files2/slide/y/YoI1UqHezAFtpEigD0Lk8dSGPms59K6vR3fuBh/slide-4.jpg">
            <a:extLst>
              <a:ext uri="{FF2B5EF4-FFF2-40B4-BE49-F238E27FC236}">
                <a16:creationId xmlns:a16="http://schemas.microsoft.com/office/drawing/2014/main" id="{E81CEC31-F80A-4F37-9D31-A9A7F70E02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99" t="13891" r="10676" b="51190"/>
          <a:stretch/>
        </p:blipFill>
        <p:spPr bwMode="auto">
          <a:xfrm>
            <a:off x="2739883" y="557332"/>
            <a:ext cx="3816229" cy="32065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cf2.ppt-online.org/files2/slide/y/YoI1UqHezAFtpEigD0Lk8dSGPms59K6vR3fuBh/slide-4.jpg">
            <a:extLst>
              <a:ext uri="{FF2B5EF4-FFF2-40B4-BE49-F238E27FC236}">
                <a16:creationId xmlns:a16="http://schemas.microsoft.com/office/drawing/2014/main" id="{213E7FEB-26A1-401A-9F37-3489796A48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79" t="50983" r="4260" b="5983"/>
          <a:stretch/>
        </p:blipFill>
        <p:spPr bwMode="auto">
          <a:xfrm>
            <a:off x="6492689" y="875948"/>
            <a:ext cx="3816228" cy="2903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cf2.ppt-online.org/files2/slide/p/P98QaSLyvUTVY7ANn1Fwr6hl0ZqmbB2Ed3xokI/slide-66.jpg">
            <a:extLst>
              <a:ext uri="{FF2B5EF4-FFF2-40B4-BE49-F238E27FC236}">
                <a16:creationId xmlns:a16="http://schemas.microsoft.com/office/drawing/2014/main" id="{550ED211-6EA8-4E37-AF9C-00130B3436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77" t="22023" r="23276" b="46452"/>
          <a:stretch/>
        </p:blipFill>
        <p:spPr bwMode="auto">
          <a:xfrm>
            <a:off x="9522054" y="487198"/>
            <a:ext cx="3060467" cy="3292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cf2.ppt-online.org/files2/slide/p/P98QaSLyvUTVY7ANn1Fwr6hl0ZqmbB2Ed3xokI/slide-66.jpg">
            <a:extLst>
              <a:ext uri="{FF2B5EF4-FFF2-40B4-BE49-F238E27FC236}">
                <a16:creationId xmlns:a16="http://schemas.microsoft.com/office/drawing/2014/main" id="{CB0AE48D-4628-4C64-917B-B3FC75BEC5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" t="57882" r="1219" b="7955"/>
          <a:stretch/>
        </p:blipFill>
        <p:spPr bwMode="auto">
          <a:xfrm>
            <a:off x="529324" y="3763869"/>
            <a:ext cx="10506520" cy="2997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BD653F99-BAE5-4D2F-AD6D-704AA3007F6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36" end="792.36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320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6217">
        <p15:prstTrans prst="pageCurlSingle"/>
      </p:transition>
    </mc:Choice>
    <mc:Fallback xmlns="">
      <p:transition spd="slow" advTm="162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9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9"/>
        <p14:stopEvt time="13904" objId="9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5E5DB"/>
            </a:gs>
            <a:gs pos="46000">
              <a:srgbClr val="93929A"/>
            </a:gs>
            <a:gs pos="100000">
              <a:srgbClr val="FCFDCA"/>
            </a:gs>
            <a:gs pos="99500">
              <a:srgbClr val="8C6C49"/>
            </a:gs>
            <a:gs pos="31000">
              <a:schemeClr val="accent2">
                <a:lumMod val="20000"/>
                <a:lumOff val="8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https://osovet64.ru/wp-content/uploads/4/e/d/4ede23edcdf9b647f173fa8f15759b62.jpeg">
            <a:extLst>
              <a:ext uri="{FF2B5EF4-FFF2-40B4-BE49-F238E27FC236}">
                <a16:creationId xmlns:a16="http://schemas.microsoft.com/office/drawing/2014/main" id="{883204FA-79F9-41FE-AC4B-B0679B974A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osovet64.ru/wp-content/uploads/4/e/d/4ede23edcdf9b647f173fa8f15759b62.jpeg">
            <a:extLst>
              <a:ext uri="{FF2B5EF4-FFF2-40B4-BE49-F238E27FC236}">
                <a16:creationId xmlns:a16="http://schemas.microsoft.com/office/drawing/2014/main" id="{C5DC579B-C4F6-4BA8-8B0A-F44D1CB97B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EADDCF-FC4A-418A-AA5D-0D3E4FAC14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753" t="18029" r="39237" b="22337"/>
          <a:stretch/>
        </p:blipFill>
        <p:spPr>
          <a:xfrm>
            <a:off x="9264975" y="-84322"/>
            <a:ext cx="2738487" cy="5738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0" name="Picture 2" descr="https://urok.1sept.ru/articles/646850/presentation/7.JPG">
            <a:extLst>
              <a:ext uri="{FF2B5EF4-FFF2-40B4-BE49-F238E27FC236}">
                <a16:creationId xmlns:a16="http://schemas.microsoft.com/office/drawing/2014/main" id="{62E38236-D621-494A-8A47-1890C3E07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650" y="-91651"/>
            <a:ext cx="9262857" cy="70413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FD25A84-7BB2-4CAB-B162-9C6908BB3B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476" t="63008" r="64965" b="22337"/>
          <a:stretch/>
        </p:blipFill>
        <p:spPr>
          <a:xfrm>
            <a:off x="9087439" y="5552292"/>
            <a:ext cx="3044856" cy="1283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DCC04CC8-2D89-4B5D-A92E-657D34E583D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91" end="937.5214999999999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065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717">
        <p15:prstTrans prst="pageCurlSingle"/>
      </p:transition>
    </mc:Choice>
    <mc:Fallback xmlns="">
      <p:transition spd="slow" advTm="157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9"/>
        <p14:stopEvt time="13725" objId="9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hareslide.ru/img/thumbs/d12ee5b38ea8b8b99fe19a82eee0ed95-800x.jpg">
            <a:extLst>
              <a:ext uri="{FF2B5EF4-FFF2-40B4-BE49-F238E27FC236}">
                <a16:creationId xmlns:a16="http://schemas.microsoft.com/office/drawing/2014/main" id="{E0F02D8A-B557-47D6-BCEA-4176B7C23D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" t="16182" r="2969" b="3333"/>
          <a:stretch/>
        </p:blipFill>
        <p:spPr bwMode="auto">
          <a:xfrm>
            <a:off x="0" y="-52575"/>
            <a:ext cx="12192000" cy="696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322C32F7-574A-4ED2-8F19-022B53C74CC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461" end="2876.3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97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2856">
        <p15:prstTrans prst="pageCurlSingle"/>
      </p:transition>
    </mc:Choice>
    <mc:Fallback xmlns="">
      <p:transition spd="slow" advTm="128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4"/>
        <p14:stopEvt time="10124" objId="4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rgbClr val="556F2A"/>
            </a:gs>
            <a:gs pos="59000">
              <a:srgbClr val="ADDBEB"/>
            </a:gs>
            <a:gs pos="100000">
              <a:srgbClr val="556F2A"/>
            </a:gs>
            <a:gs pos="100000">
              <a:schemeClr val="accent2">
                <a:lumMod val="20000"/>
                <a:lumOff val="80000"/>
              </a:schemeClr>
            </a:gs>
            <a:gs pos="100000">
              <a:srgbClr val="B3C1CC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https://deti.arctic-russia.ru/yduploads/temp/14946736555916e8f7be0066.49739856.jpeg">
            <a:extLst>
              <a:ext uri="{FF2B5EF4-FFF2-40B4-BE49-F238E27FC236}">
                <a16:creationId xmlns:a16="http://schemas.microsoft.com/office/drawing/2014/main" id="{61A904EF-C97B-4950-8814-6D9B0D1AF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596" y="3288575"/>
            <a:ext cx="5630107" cy="3755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37930A5D-3C2A-4F69-9FE7-70B4236206D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004" end="444.414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5124" name="Picture 4" descr="https://avatars.mds.yandex.net/i?id=1f9a8911b4a2cb89d0a14e96b0a4d015afbecce7-10190941-images-thumbs&amp;n=13">
            <a:extLst>
              <a:ext uri="{FF2B5EF4-FFF2-40B4-BE49-F238E27FC236}">
                <a16:creationId xmlns:a16="http://schemas.microsoft.com/office/drawing/2014/main" id="{2899DF60-FF4C-4B94-881C-30176E9FE5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98"/>
          <a:stretch/>
        </p:blipFill>
        <p:spPr bwMode="auto">
          <a:xfrm>
            <a:off x="-101557" y="-101600"/>
            <a:ext cx="5400068" cy="36437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s://gas-kvas.com/uploads/posts/2023-03/1677804394_gas-kvas-com-p-risunok-na-temu-step-legkii-2.jpg">
            <a:extLst>
              <a:ext uri="{FF2B5EF4-FFF2-40B4-BE49-F238E27FC236}">
                <a16:creationId xmlns:a16="http://schemas.microsoft.com/office/drawing/2014/main" id="{D5BA5F21-FEE9-4DCB-8514-CBBD1037F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122" y="1429993"/>
            <a:ext cx="7282206" cy="52140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12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5868">
        <p14:prism/>
      </p:transition>
    </mc:Choice>
    <mc:Fallback xmlns="">
      <p:transition spd="slow" advTm="158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7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7"/>
        <p14:stopEvt time="10489" objId="7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267A812B-D3C6-4601-9FBA-88503577B32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19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6148" name="Picture 4" descr="https://avatars.mds.yandex.net/i?id=10b42344948449e320134673b4a5364acb15afb4-9683825-images-thumbs&amp;n=13">
            <a:extLst>
              <a:ext uri="{FF2B5EF4-FFF2-40B4-BE49-F238E27FC236}">
                <a16:creationId xmlns:a16="http://schemas.microsoft.com/office/drawing/2014/main" id="{2E20670F-7F01-46C3-87C6-A7A8DC51B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3" y="1"/>
            <a:ext cx="122127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296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4589">
        <p15:prstTrans prst="pageCurlSingle"/>
      </p:transition>
    </mc:Choice>
    <mc:Fallback xmlns="">
      <p:transition spd="slow" advTm="145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3"/>
        <p14:stopEvt time="13337" objId="3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5B0019-AAFF-4EE9-88D3-9F3829424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5245D4-DDB6-4231-BEDE-DAC12EE56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priroda.club/uploads/posts/2023-12/1702485010_priroda-club-p-rasteniya-stepi-rossii-pinterest-13.jpg">
            <a:extLst>
              <a:ext uri="{FF2B5EF4-FFF2-40B4-BE49-F238E27FC236}">
                <a16:creationId xmlns:a16="http://schemas.microsoft.com/office/drawing/2014/main" id="{942C384E-F427-4822-8E63-EF483CA3F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9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8879E9C2-0FB0-4B20-94B3-E43BEEEC7E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583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2906">
        <p15:prstTrans prst="pageCurlSingle"/>
      </p:transition>
    </mc:Choice>
    <mc:Fallback xmlns="">
      <p:transition spd="slow" advTm="1290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5"/>
        <p14:stopEvt time="12048" objId="5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Степь - Описание, особенности, виды, расположение, почвы, климат, флора, фауна, фото и видео">
            <a:extLst>
              <a:ext uri="{FF2B5EF4-FFF2-40B4-BE49-F238E27FC236}">
                <a16:creationId xmlns:a16="http://schemas.microsoft.com/office/drawing/2014/main" id="{FCF4DADF-F42A-4B7D-A1BA-34E5A7BCC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7" y="-1"/>
            <a:ext cx="12181463" cy="69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394ABAE6-C52C-49B4-9182-F2A1F51846D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41" end="292.149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20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081">
        <p15:prstTrans prst="pageCurlSingle"/>
      </p:transition>
    </mc:Choice>
    <mc:Fallback xmlns="">
      <p:transition spd="slow" advTm="708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9"/>
        <p14:stopEvt time="2295" objId="9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Степь - Описание, особенности, виды, расположение, почвы, климат, флора, фауна, фото и видео">
            <a:extLst>
              <a:ext uri="{FF2B5EF4-FFF2-40B4-BE49-F238E27FC236}">
                <a16:creationId xmlns:a16="http://schemas.microsoft.com/office/drawing/2014/main" id="{3D4E91AB-EC35-4B3A-B2E5-DCE630972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5385A942-8A3C-4648-86CD-B4EA00298D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716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226">
        <p15:prstTrans prst="pageCurlSingle"/>
      </p:transition>
    </mc:Choice>
    <mc:Fallback xmlns="">
      <p:transition spd="slow" advTm="822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4"/>
        <p14:stopEvt time="4487" objId="4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avatars.mds.yandex.net/i?id=304f5ce7733d5eed8c7598f0918e8e629c923d0f-4576832-images-thumbs&amp;n=13">
            <a:extLst>
              <a:ext uri="{FF2B5EF4-FFF2-40B4-BE49-F238E27FC236}">
                <a16:creationId xmlns:a16="http://schemas.microsoft.com/office/drawing/2014/main" id="{73967828-CC12-47AD-9BC2-678320A85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" y="-22168"/>
            <a:ext cx="12291421" cy="688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851E33A8-ED87-4253-BC7F-2D764A843F1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462" end="2278.907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40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757">
        <p15:prstTrans prst="pageCurlSingle"/>
      </p:transition>
    </mc:Choice>
    <mc:Fallback xmlns="">
      <p:transition spd="slow" advTm="77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3"/>
        <p14:stopEvt time="2003" objId="3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rs.mds.yandex.net/i?id=9983af8e7bb7628ed91e50c8e5c7ee495cf322be-8439682-images-thumbs&amp;n=13">
            <a:extLst>
              <a:ext uri="{FF2B5EF4-FFF2-40B4-BE49-F238E27FC236}">
                <a16:creationId xmlns:a16="http://schemas.microsoft.com/office/drawing/2014/main" id="{1F6AAADA-515B-4472-B554-C998E34E4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363" y="-94230"/>
            <a:ext cx="12284364" cy="695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19282074-B578-4C97-98C2-6E47B7C0518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02" end="4095.850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735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789">
        <p15:prstTrans prst="pageCurlSingle"/>
      </p:transition>
    </mc:Choice>
    <mc:Fallback xmlns="">
      <p:transition spd="slow" advTm="87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2"/>
        <p14:stopEvt time="6582" objId="2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Степь - Описание, особенности, виды, расположение, почвы, климат, флора, фауна, фото и видео">
            <a:extLst>
              <a:ext uri="{FF2B5EF4-FFF2-40B4-BE49-F238E27FC236}">
                <a16:creationId xmlns:a16="http://schemas.microsoft.com/office/drawing/2014/main" id="{B9ECB886-2D76-40EC-B890-E1C5B168A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57" y="-34830"/>
            <a:ext cx="12195957" cy="691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D4A0C4DD-7A91-4738-8EFF-120CBC9BADF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471" end="1069.126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900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575">
        <p15:prstTrans prst="pageCurlSingle"/>
      </p:transition>
    </mc:Choice>
    <mc:Fallback xmlns="">
      <p:transition spd="slow" advTm="75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4"/>
        <p14:stopEvt time="1853" objId="4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1D1EB"/>
            </a:gs>
            <a:gs pos="42000">
              <a:srgbClr val="919191"/>
            </a:gs>
            <a:gs pos="46000">
              <a:schemeClr val="accent2">
                <a:lumMod val="20000"/>
                <a:lumOff val="80000"/>
              </a:schemeClr>
            </a:gs>
            <a:gs pos="100000">
              <a:srgbClr val="B3C1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avatars.mds.yandex.net/i?id=2c4af1ed380f4eab14ce5d6b9bc691f6a45dc525-5022897-images-thumbs&amp;n=13">
            <a:extLst>
              <a:ext uri="{FF2B5EF4-FFF2-40B4-BE49-F238E27FC236}">
                <a16:creationId xmlns:a16="http://schemas.microsoft.com/office/drawing/2014/main" id="{E04D9D2D-0E13-4CD6-998F-02A86BFAC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32" y="-1"/>
            <a:ext cx="5578997" cy="3719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4858049F-9D54-49E1-8425-E3B266E7CF3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78" end="965.65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1026" name="Picture 2" descr="https://avatars.mds.yandex.net/i?id=8d62ac6c5ba5c59bbf333a579b75711e-4552311-images-thumbs&amp;n=13">
            <a:extLst>
              <a:ext uri="{FF2B5EF4-FFF2-40B4-BE49-F238E27FC236}">
                <a16:creationId xmlns:a16="http://schemas.microsoft.com/office/drawing/2014/main" id="{28A8ABBD-52B0-455F-8E65-815C9A4C7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333" y="3537527"/>
            <a:ext cx="5631898" cy="3320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i?id=336ddb6a69f49444b83e4a434dbff183c0a9c2b3-5023133-images-thumbs&amp;n=13">
            <a:extLst>
              <a:ext uri="{FF2B5EF4-FFF2-40B4-BE49-F238E27FC236}">
                <a16:creationId xmlns:a16="http://schemas.microsoft.com/office/drawing/2014/main" id="{A015D506-B5BD-4360-A22E-38BD311DF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565" y="4211759"/>
            <a:ext cx="4565576" cy="287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vatars.mds.yandex.net/i?id=62de35fbb629a08f37dbad003c1b3c6080c4145c-12532507-images-thumbs&amp;n=13">
            <a:extLst>
              <a:ext uri="{FF2B5EF4-FFF2-40B4-BE49-F238E27FC236}">
                <a16:creationId xmlns:a16="http://schemas.microsoft.com/office/drawing/2014/main" id="{DFC54A8D-77CC-41AE-B773-E9CCDFEEE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508" y="4184072"/>
            <a:ext cx="3731492" cy="277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priroda.club/uploads/posts/2022-07/1656947525_4-priroda-club-p-zima-v-stepi-priroda-krasivo-foto-4.jpg">
            <a:extLst>
              <a:ext uri="{FF2B5EF4-FFF2-40B4-BE49-F238E27FC236}">
                <a16:creationId xmlns:a16="http://schemas.microsoft.com/office/drawing/2014/main" id="{133E2FD4-EB99-4821-9044-66740CF81C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9"/>
          <a:stretch/>
        </p:blipFill>
        <p:spPr bwMode="auto">
          <a:xfrm>
            <a:off x="5553565" y="0"/>
            <a:ext cx="6638435" cy="425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718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1303">
        <p15:prstTrans prst="pageCurlSingle"/>
      </p:transition>
    </mc:Choice>
    <mc:Fallback xmlns="">
      <p:transition spd="slow" advTm="2130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7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6"/>
        <p14:stopEvt time="18597" objId="6"/>
      </p14:showEvtLst>
    </p:ext>
  </p:extLs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35</Words>
  <Application>Microsoft Office PowerPoint</Application>
  <PresentationFormat>Широкоэкранный</PresentationFormat>
  <Paragraphs>4</Paragraphs>
  <Slides>14</Slides>
  <Notes>0</Notes>
  <HiddenSlides>0</HiddenSlides>
  <MMClips>14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Государственное бюджетное дошкольное образовательное учреждение  детский сад №32 Василеостровского района Санкт-Петербурга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29</cp:revision>
  <dcterms:created xsi:type="dcterms:W3CDTF">2024-02-04T12:09:50Z</dcterms:created>
  <dcterms:modified xsi:type="dcterms:W3CDTF">2024-02-04T17:31:58Z</dcterms:modified>
</cp:coreProperties>
</file>