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5" r:id="rId12"/>
    <p:sldId id="266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99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1844824"/>
            <a:ext cx="57606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Мастер – класс «Ознакомление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дошкольников с природными зонами в соответствии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ФОП ДО: степи»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7" y="332656"/>
            <a:ext cx="82809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Государственное бюджетное дошкольное образовательное учреждение детский сад № 32 комбинированного вида Василеостровского района Санкт-Петербурга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70812" y="4509119"/>
            <a:ext cx="2651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Фролова Ольга Петровна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7711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744" y="274638"/>
            <a:ext cx="8890744" cy="114300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Еще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один из обитателей степи –сайгак, маленькая степная антилопа с необычным хоботком. Единственное копытное животное, живущее в степях России. Сайгаку большой нос нужен, чтобы согревать в нем холодный зимний воздух.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4" y="1484785"/>
            <a:ext cx="8890744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56232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88640"/>
            <a:ext cx="84969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степи много травы и цветов. В траве и на цветах живут множественные насекомые – жуки, гусеницы, бабочки. На них с удовольствием охотятся многочисленные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птицы.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степи живет очень много видов птиц. Большинство степных птиц –перелетные. Журавль красавка, серая куропатка, степной жаворонок, степной орёл, дрофа и другие. Дрофа – занесена в Красную книгу, как редкий, исчезающий вид.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942967"/>
            <a:ext cx="3960439" cy="2278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15616" y="2204864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Дрофа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1935504"/>
            <a:ext cx="3888431" cy="4849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48064" y="2204864"/>
            <a:ext cx="1961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Журавль красавка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591" y="4360239"/>
            <a:ext cx="3961392" cy="2424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94972" y="4483859"/>
            <a:ext cx="16330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Серая куропатка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4812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95936" y="231666"/>
            <a:ext cx="1117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Загадки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1470" y="807095"/>
            <a:ext cx="31063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Тут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куда ни кинем взгляд,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Травы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ровные стоят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колышутся волнами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душистыми ветрами.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(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Степь)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27035" y="2284423"/>
            <a:ext cx="28036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Бегает быстро, летать не стремится,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шеей длиннющей пугливая птица,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Жить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ей привольно, в степи ей лафа,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Как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называется птица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?                                                                 (Дрофа)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1470" y="4844571"/>
            <a:ext cx="28903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Пасётся в стаде, воду пьёт, Живёт в степи, траву жуёт, Как хобот нос, короткий хвост,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больше метра его рост.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(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Сайгак)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283" y="2406622"/>
            <a:ext cx="3205405" cy="2111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550" y="4669082"/>
            <a:ext cx="2765588" cy="2105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631776"/>
            <a:ext cx="2690274" cy="1712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37981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3808" y="404664"/>
            <a:ext cx="3387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Оригами «Тюльпаны в степи»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8784976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94143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5506"/>
            <a:ext cx="8856984" cy="6573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20523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856984" cy="20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7704" y="2230170"/>
            <a:ext cx="6006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Как называется ветер, гуляющий по степи? (суховей)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39" y="2708340"/>
            <a:ext cx="4131521" cy="3425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0439" y="6156012"/>
            <a:ext cx="3987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Какая птица, живущая в степи занесена в Красную книгу? (Дрофа)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5996" y="2708340"/>
            <a:ext cx="4428492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35028" y="6114888"/>
            <a:ext cx="4429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Как называется маленькая антилопа с необычным хоботком, живущая в степи? И зачем ей нужен такой необычный нос? (Сайгак)</a:t>
            </a:r>
          </a:p>
        </p:txBody>
      </p:sp>
    </p:spTree>
    <p:extLst>
      <p:ext uri="{BB962C8B-B14F-4D97-AF65-F5344CB8AC3E}">
        <p14:creationId xmlns:p14="http://schemas.microsoft.com/office/powerpoint/2010/main" val="3339050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5" y="80193"/>
            <a:ext cx="8929756" cy="6661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764704"/>
            <a:ext cx="83529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Степь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– это географическая зона. Она тянется вдоль юго-западной границы России. Степь это такая равнина, на которой растет трава и совсем нет деревьев. Про степь часто говорят – бескрайняя. </a:t>
            </a:r>
          </a:p>
        </p:txBody>
      </p:sp>
    </p:spTree>
    <p:extLst>
      <p:ext uri="{BB962C8B-B14F-4D97-AF65-F5344CB8AC3E}">
        <p14:creationId xmlns:p14="http://schemas.microsoft.com/office/powerpoint/2010/main" val="1842388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260648"/>
            <a:ext cx="3816424" cy="6597352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20000"/>
              </a:lnSpc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Степи России называют сокровищницей страны. Именно здесь образовались самые плодородные почвы планеты – черноземы. В черноземных почвах  слой перегноя, обеспечивающий их плодородие, может достигать 1м.  Чернозем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оссии считается эталоном плодородия почв в мире. </a:t>
            </a:r>
          </a:p>
          <a:p>
            <a:pPr algn="just">
              <a:lnSpc>
                <a:spcPct val="120000"/>
              </a:lnSpc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     Территория степной зоны самая благоприятная для животноводства и земледелия. Издавна люди использовали эти природные пастбища для выпаса домашних животных. </a:t>
            </a:r>
          </a:p>
          <a:p>
            <a:pPr algn="just">
              <a:lnSpc>
                <a:spcPct val="120000"/>
              </a:lnSpc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      Вместо дикой растительности простираются поля пшеницы, сахарной свеклы, кукурузы, подсолнечника, виноградники.</a:t>
            </a:r>
            <a:endParaRPr lang="ru-RU" sz="19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16632"/>
            <a:ext cx="4850921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2" y="3284984"/>
            <a:ext cx="4883896" cy="3292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9580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4869160"/>
            <a:ext cx="8640960" cy="1988840"/>
          </a:xfrm>
        </p:spPr>
        <p:txBody>
          <a:bodyPr>
            <a:no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Дожди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степях бывают редко. Лето там долгое и засушливое и жаркое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Одно из самых неприятных природных явлений степи – сильные и знойные ветры </a:t>
            </a:r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суховеи.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Их скорость достигает  25м/с, а температура воздуха поднимается выше 30°С. Такие ветры обжигают растения, иссушают и разрушают почвы. Иногда суховеи сопровождаются пыльными бурями, которые роднят степи с пустынями. 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" r="208"/>
          <a:stretch>
            <a:fillRect/>
          </a:stretch>
        </p:blipFill>
        <p:spPr bwMode="auto">
          <a:xfrm>
            <a:off x="107504" y="116632"/>
            <a:ext cx="8928992" cy="4610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7235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     Зима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в степи короткая, но с сильными морозами. Снега почти нет, потому что сильный ветер разметает снег по степи, а задержаться ему не на чем, ведь деревьев там нет.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8928992" cy="5164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4169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568952" cy="1368152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 Круглый год степи удивляют своими необъятными просторами. Степные пейзажи меняют краски каждый месяц. Но к концу весны – началу лета степная природа облачается в самый яркий наряд.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Степь покрывается разноцветным цветущим ковром, расцветают тюльпаны, ирисы, гиацинты.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4038600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56792"/>
            <a:ext cx="4244280" cy="5184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77073"/>
            <a:ext cx="4056452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3609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4869160"/>
            <a:ext cx="8784976" cy="1800200"/>
          </a:xfrm>
        </p:spPr>
        <p:txBody>
          <a:bodyPr>
            <a:noAutofit/>
          </a:bodyPr>
          <a:lstStyle/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Самые необычные среди степных трав – это перекати-поле. В конце лета, с наступлением засухи, травы ломаются и их вырывает с корнем. Округлые сухие образования катятся по степи, гонимые ветром, и рассеивают семена. Этот шар из сухих растений растет  как снежный ком, собирая по пути прочие сухие растения. Также их называют «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катуны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». Подобным способом свои семена по степи рассеивают около 30 видов растений.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856984" cy="4538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2027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8445624" cy="998984"/>
          </a:xfrm>
        </p:spPr>
        <p:txBody>
          <a:bodyPr>
            <a:noAutofit/>
          </a:bodyPr>
          <a:lstStyle/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 В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степи живет 50 видов животных и большинство из них живут в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норах. В основном это маленькие зверьки – грызуны. Для укрытия от хищников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они роют себе норы.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1268760"/>
            <a:ext cx="4248472" cy="2448272"/>
          </a:xfrm>
        </p:spPr>
        <p:txBody>
          <a:bodyPr>
            <a:normAutofit/>
          </a:bodyPr>
          <a:lstStyle/>
          <a:p>
            <a:pPr algn="just"/>
            <a:r>
              <a:rPr lang="ru-RU" sz="1800" b="0" dirty="0" smtClean="0">
                <a:latin typeface="Times New Roman" pitchFamily="18" charset="0"/>
                <a:cs typeface="Times New Roman" pitchFamily="18" charset="0"/>
              </a:rPr>
              <a:t>     Очень распространен в степи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сурок</a:t>
            </a:r>
            <a:r>
              <a:rPr lang="ru-RU" sz="1800" b="0" dirty="0" smtClean="0">
                <a:latin typeface="Times New Roman" pitchFamily="18" charset="0"/>
                <a:cs typeface="Times New Roman" pitchFamily="18" charset="0"/>
              </a:rPr>
              <a:t>, или байбак. У сурка постоянно (даже во сне) растут резцы – передние зубы. Сурки – самые безобидные животные, которые питаются растениями. А вот врагов в степи у них много – это хищные птицы, лисы, волки, куницы. Спасается от них сурок бегством. </a:t>
            </a:r>
            <a:endParaRPr lang="ru-RU" sz="18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247455" cy="2181920"/>
          </a:xfrm>
        </p:spPr>
        <p:txBody>
          <a:bodyPr>
            <a:noAutofit/>
          </a:bodyPr>
          <a:lstStyle/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Суслики </a:t>
            </a:r>
            <a:r>
              <a:rPr lang="ru-RU" sz="1800" b="0" dirty="0" smtClean="0">
                <a:latin typeface="Times New Roman" pitchFamily="18" charset="0"/>
                <a:cs typeface="Times New Roman" pitchFamily="18" charset="0"/>
              </a:rPr>
              <a:t>– самые большие сони. В спячке суслик проводит до 9 месяцев в году. Этот степной житель очень ответственно относится к своему жилищу и роет сразу несколько нор: одни для временного жилья, другие для постоянного жилья, а третьи – на случай опасности. </a:t>
            </a:r>
            <a:endParaRPr lang="ru-RU" sz="18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3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89040"/>
            <a:ext cx="4248472" cy="296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89040"/>
            <a:ext cx="4248472" cy="2953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AutoShape 8" descr="https://gas-kvas.com/grafic/uploads/posts/2023-10/1696552929_gas-kvas-com-p-kartinki-suslika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126216" y="232178"/>
            <a:ext cx="2459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Животный мир степи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896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3573016"/>
            <a:ext cx="4608512" cy="3168352"/>
          </a:xfrm>
        </p:spPr>
        <p:txBody>
          <a:bodyPr>
            <a:normAutofit/>
          </a:bodyPr>
          <a:lstStyle/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800" u="sng" dirty="0" smtClean="0">
                <a:latin typeface="Times New Roman" pitchFamily="18" charset="0"/>
                <a:cs typeface="Times New Roman" pitchFamily="18" charset="0"/>
              </a:rPr>
              <a:t>Корсака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можно назвать самым полезным животным степи. Корсак уничтожает огромное количество вредных грызунов. От рыжей лисицы корсак отличается более светлой окраской, широкими у основания ушами, меньшими размерами и темным концом хвоста. Корсак неприхотлив и стойко переносит и голод, и жажду. Но при этом он очень хитер – почуяв опасность, часто притворяется мертвым, а при первой возможности убегает.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464496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3501008"/>
            <a:ext cx="4176464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59832" y="404664"/>
            <a:ext cx="878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Корсак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36296" y="3748390"/>
            <a:ext cx="1529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Степной волк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74080" y="188640"/>
            <a:ext cx="420435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Самые грозные хищники степей – 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степные волки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По сравнению с лесными они меньших размеров, их шерсть осенью серо-желтоватая, а зимой светло-серая. Степь – это территория их охоты. Зайцы, лисы, сайгаки, гуси – это самая желанная добыча. В голодное время волки могут питаться яйцами из птичьих гнезд, лягушками и даже насекомыми. А еще волки могут есть ягоды и грибы.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36290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884</Words>
  <Application>Microsoft Office PowerPoint</Application>
  <PresentationFormat>Экран (4:3)</PresentationFormat>
  <Paragraphs>41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       Зима в степи короткая, но с сильными морозами. Снега почти нет, потому что сильный ветер разметает снег по степи, а задержаться ему не на чем, ведь деревьев там нет. </vt:lpstr>
      <vt:lpstr>   Круглый год степи удивляют своими необъятными просторами. Степные пейзажи меняют краски каждый месяц. Но к концу весны – началу лета степная природа облачается в самый яркий наряд. Степь покрывается разноцветным цветущим ковром, расцветают тюльпаны, ирисы, гиацинты.</vt:lpstr>
      <vt:lpstr>Презентация PowerPoint</vt:lpstr>
      <vt:lpstr>         В степи живет 50 видов животных и большинство из них живут в норах. В основном это маленькие зверьки – грызуны. Для укрытия от хищников они роют себе норы. </vt:lpstr>
      <vt:lpstr>Презентация PowerPoint</vt:lpstr>
      <vt:lpstr>        Еще один из обитателей степи –сайгак, маленькая степная антилопа с необычным хоботком. Единственное копытное животное, живущее в степях России. Сайгаку большой нос нужен, чтобы согревать в нем холодный зимний воздух.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</dc:creator>
  <cp:lastModifiedBy>7</cp:lastModifiedBy>
  <cp:revision>19</cp:revision>
  <dcterms:created xsi:type="dcterms:W3CDTF">2024-02-07T20:11:53Z</dcterms:created>
  <dcterms:modified xsi:type="dcterms:W3CDTF">2024-02-08T08:12:54Z</dcterms:modified>
</cp:coreProperties>
</file>