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-811" y="-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ae3c96b0a5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ae3c96b0a5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ae3c96b0a5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ae3c96b0a5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ae3c96b0a5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ae3c96b0a5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ae3c96b0a5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ae3c96b0a5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ae3c96b0a5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ae3c96b0a5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ae3c96b0a5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ae3c96b0a5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763075" y="765500"/>
            <a:ext cx="7437300" cy="252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900" b="1" dirty="0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Музейная педагогика для дошкольников: технологии работы в условиях санитарно-эпидемиологических ограничений</a:t>
            </a:r>
            <a:endParaRPr sz="1900" b="1" dirty="0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000" b="1" dirty="0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ПРОЕКТ «Как поймать время?»</a:t>
            </a:r>
            <a:endParaRPr sz="2000" b="1" dirty="0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462987" y="3340040"/>
            <a:ext cx="8391646" cy="13014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 b="1" dirty="0" smtClean="0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Воспитатель</a:t>
            </a:r>
            <a:r>
              <a:rPr lang="ru" sz="1700" b="1" dirty="0" smtClean="0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" sz="1700" b="1" dirty="0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Асоева Л.А., </a:t>
            </a:r>
            <a:endParaRPr sz="1700" b="1" dirty="0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dirty="0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воспитатель</a:t>
            </a:r>
            <a:r>
              <a:rPr lang="ru" sz="1700" dirty="0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" sz="1400" dirty="0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ГБДОУ детский сад№ 2 Василеостровского района Г. Санкт-Петербург</a:t>
            </a:r>
            <a:endParaRPr sz="1400" dirty="0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811375" y="789625"/>
            <a:ext cx="7365000" cy="39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200" b="1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Тип проекта: познавательный, творческо-информационный.</a:t>
            </a:r>
            <a:endParaRPr sz="2200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200" b="1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Сроки реализации проекта: краткосрочный.</a:t>
            </a:r>
            <a:endParaRPr sz="2200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200" b="1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Участники проекта: дети среднего дошкольного возраста, воспитатели, родители.</a:t>
            </a:r>
            <a:endParaRPr sz="2200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body" idx="1"/>
          </p:nvPr>
        </p:nvSpPr>
        <p:spPr>
          <a:xfrm>
            <a:off x="811375" y="1031125"/>
            <a:ext cx="7389300" cy="367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Продукт проекта:</a:t>
            </a:r>
            <a:endParaRPr sz="2400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5560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40345"/>
              </a:buClr>
              <a:buSzPts val="2000"/>
              <a:buFont typeface="Verdana"/>
              <a:buAutoNum type="arabicPeriod"/>
            </a:pPr>
            <a:r>
              <a:rPr lang="ru" sz="2000" b="1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Создание мини музея «Как поймать время. Экспозиции «Часики» и «Календари».</a:t>
            </a:r>
            <a:endParaRPr sz="2000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0345"/>
              </a:buClr>
              <a:buSzPts val="2000"/>
              <a:buFont typeface="Verdana"/>
              <a:buAutoNum type="arabicPeriod"/>
            </a:pPr>
            <a:r>
              <a:rPr lang="ru" sz="2000" b="1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Переносной мини музей «Тикающий чемодан».</a:t>
            </a:r>
            <a:endParaRPr sz="2000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0345"/>
              </a:buClr>
              <a:buSzPts val="2000"/>
              <a:buFont typeface="Verdana"/>
              <a:buAutoNum type="arabicPeriod"/>
            </a:pPr>
            <a:r>
              <a:rPr lang="ru" sz="2000" b="1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Виртуальная экскурсия в мини музей «Как поймать время».</a:t>
            </a:r>
            <a:endParaRPr sz="2000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0345"/>
              </a:buClr>
              <a:buSzPts val="2000"/>
              <a:buFont typeface="Verdana"/>
              <a:buAutoNum type="arabicPeriod"/>
            </a:pPr>
            <a:r>
              <a:rPr lang="ru" sz="2000" b="1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Картотека познавательных тематических интернет-ресурсов.</a:t>
            </a:r>
            <a:endParaRPr sz="2000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799300" y="693050"/>
            <a:ext cx="7401300" cy="400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 b="1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Подготовительный этап:</a:t>
            </a:r>
            <a:endParaRPr sz="1500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 b="1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1. Поиск информации по проекту, создание тематических альбомов «Самые первые часы», «Самые необычные часы», «Путешествие календаря», и других, а также лэпбука «Тик-так».</a:t>
            </a:r>
            <a:endParaRPr sz="1500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 b="1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2. Организация предметно-развивающей среды группы в рамках реализации проекта.</a:t>
            </a:r>
            <a:endParaRPr sz="1500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 b="1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3. Предварительная работа с детьми, беседы, чтение художественной литературы, прослушивание музыкальных композиций, рассматривание иллюстраций.</a:t>
            </a:r>
            <a:endParaRPr sz="1500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 b="1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4. Информирование родителей (онлайн) о создании проекта, стимулирование их у активному участию в создании музея.</a:t>
            </a:r>
            <a:endParaRPr sz="1500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 b="1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5. Создание страницы музея в телеграме.</a:t>
            </a:r>
            <a:endParaRPr sz="1500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body" idx="1"/>
          </p:nvPr>
        </p:nvSpPr>
        <p:spPr>
          <a:xfrm>
            <a:off x="775150" y="668900"/>
            <a:ext cx="7365000" cy="404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ru" sz="1865" b="1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Практический этап:</a:t>
            </a:r>
            <a:endParaRPr sz="1865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47027" algn="ctr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40345"/>
              </a:buClr>
              <a:buSzPts val="1865"/>
              <a:buFont typeface="Verdana"/>
              <a:buAutoNum type="arabicPeriod"/>
            </a:pPr>
            <a:r>
              <a:rPr lang="ru" sz="1865" b="1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Занятия.</a:t>
            </a:r>
            <a:endParaRPr sz="1865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47027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40345"/>
              </a:buClr>
              <a:buSzPts val="1865"/>
              <a:buFont typeface="Verdana"/>
              <a:buAutoNum type="arabicPeriod"/>
            </a:pPr>
            <a:r>
              <a:rPr lang="ru" sz="1865" b="1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Дидактические игры.</a:t>
            </a:r>
            <a:endParaRPr sz="1865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47027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40345"/>
              </a:buClr>
              <a:buSzPts val="1865"/>
              <a:buFont typeface="Verdana"/>
              <a:buAutoNum type="arabicPeriod"/>
            </a:pPr>
            <a:r>
              <a:rPr lang="ru" sz="1865" b="1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Беседы.</a:t>
            </a:r>
            <a:endParaRPr sz="1865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47027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40345"/>
              </a:buClr>
              <a:buSzPts val="1865"/>
              <a:buFont typeface="Verdana"/>
              <a:buAutoNum type="arabicPeriod"/>
            </a:pPr>
            <a:r>
              <a:rPr lang="ru" sz="1865" b="1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Викторина.</a:t>
            </a:r>
            <a:endParaRPr sz="1865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47027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40345"/>
              </a:buClr>
              <a:buSzPts val="1865"/>
              <a:buFont typeface="Verdana"/>
              <a:buAutoNum type="arabicPeriod"/>
            </a:pPr>
            <a:r>
              <a:rPr lang="ru" sz="1865" b="1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Сюжетно-ролевые игры.</a:t>
            </a:r>
            <a:endParaRPr sz="1865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47027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40345"/>
              </a:buClr>
              <a:buSzPts val="1865"/>
              <a:buFont typeface="Verdana"/>
              <a:buAutoNum type="arabicPeriod"/>
            </a:pPr>
            <a:r>
              <a:rPr lang="ru" sz="1865" b="1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Чтение тематической художественной литературы.</a:t>
            </a:r>
            <a:endParaRPr sz="1865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47027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40345"/>
              </a:buClr>
              <a:buSzPts val="1865"/>
              <a:buFont typeface="Verdana"/>
              <a:buAutoNum type="arabicPeriod"/>
            </a:pPr>
            <a:r>
              <a:rPr lang="ru" sz="1865" b="1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Рассматривание тематических альбомов.</a:t>
            </a:r>
            <a:endParaRPr sz="1865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47027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40345"/>
              </a:buClr>
              <a:buSzPts val="1865"/>
              <a:buFont typeface="Verdana"/>
              <a:buAutoNum type="arabicPeriod"/>
            </a:pPr>
            <a:r>
              <a:rPr lang="ru" sz="1865" b="1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Подготовка экспонатов и создание экспозиций.</a:t>
            </a:r>
            <a:endParaRPr sz="1865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47027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40345"/>
              </a:buClr>
              <a:buSzPts val="1865"/>
              <a:buFont typeface="Verdana"/>
              <a:buAutoNum type="arabicPeriod"/>
            </a:pPr>
            <a:r>
              <a:rPr lang="ru" sz="1865" b="1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Онлайн экскурсии.</a:t>
            </a:r>
            <a:endParaRPr sz="1865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47027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40345"/>
              </a:buClr>
              <a:buSzPts val="1865"/>
              <a:buFont typeface="Verdana"/>
              <a:buAutoNum type="arabicPeriod"/>
            </a:pPr>
            <a:r>
              <a:rPr lang="ru" sz="1865" b="1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Подготовка экскурсоводов.</a:t>
            </a:r>
            <a:endParaRPr sz="1865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47027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40345"/>
              </a:buClr>
              <a:buSzPts val="1865"/>
              <a:buFont typeface="Verdana"/>
              <a:buAutoNum type="arabicPeriod"/>
            </a:pPr>
            <a:r>
              <a:rPr lang="ru" sz="1865" b="1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Консультации для родителей.</a:t>
            </a:r>
            <a:endParaRPr sz="1865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47027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40345"/>
              </a:buClr>
              <a:buSzPts val="1865"/>
              <a:buFont typeface="Verdana"/>
              <a:buAutoNum type="arabicPeriod"/>
            </a:pPr>
            <a:r>
              <a:rPr lang="ru" sz="1865" b="1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Онлайн конкурсы.</a:t>
            </a:r>
            <a:endParaRPr sz="1865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endParaRPr sz="1665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>
            <a:spLocks noGrp="1"/>
          </p:cNvSpPr>
          <p:nvPr>
            <p:ph type="body" idx="1"/>
          </p:nvPr>
        </p:nvSpPr>
        <p:spPr>
          <a:xfrm>
            <a:off x="811375" y="705125"/>
            <a:ext cx="7365000" cy="399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500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500" b="1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Оформление результатов:</a:t>
            </a:r>
            <a:endParaRPr sz="2500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6195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40345"/>
              </a:buClr>
              <a:buSzPts val="2100"/>
              <a:buFont typeface="Verdana"/>
              <a:buAutoNum type="arabicPeriod"/>
            </a:pPr>
            <a:r>
              <a:rPr lang="ru" sz="2100" b="1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Официальное открытие музея в группе (с размещением на онлайн площадках).</a:t>
            </a:r>
            <a:endParaRPr sz="2100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61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0345"/>
              </a:buClr>
              <a:buSzPts val="2100"/>
              <a:buFont typeface="Verdana"/>
              <a:buAutoNum type="arabicPeriod"/>
            </a:pPr>
            <a:r>
              <a:rPr lang="ru" sz="2100" b="1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Виртуальная экскурсия в мини музей (размещение в телегам канале и на страничке детского сада).</a:t>
            </a:r>
            <a:endParaRPr sz="2100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61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0345"/>
              </a:buClr>
              <a:buSzPts val="2100"/>
              <a:buFont typeface="Verdana"/>
              <a:buAutoNum type="arabicPeriod"/>
            </a:pPr>
            <a:r>
              <a:rPr lang="ru" sz="2100" b="1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Экскурсия для переносного музея.</a:t>
            </a:r>
            <a:endParaRPr sz="2100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61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0345"/>
              </a:buClr>
              <a:buSzPts val="2100"/>
              <a:buFont typeface="Verdana"/>
              <a:buAutoNum type="arabicPeriod"/>
            </a:pPr>
            <a:r>
              <a:rPr lang="ru" sz="2100" b="1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Выставка «Часы мечты»</a:t>
            </a:r>
            <a:endParaRPr sz="2100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9"/>
          <p:cNvSpPr txBox="1">
            <a:spLocks noGrp="1"/>
          </p:cNvSpPr>
          <p:nvPr>
            <p:ph type="body" idx="1"/>
          </p:nvPr>
        </p:nvSpPr>
        <p:spPr>
          <a:xfrm>
            <a:off x="799300" y="693050"/>
            <a:ext cx="7353000" cy="400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ru" sz="1530" b="1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Критерии и показатели эффективности проекта:</a:t>
            </a:r>
            <a:endParaRPr sz="1530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lang="ru" sz="1290" b="1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1. Интерес к экспозиции музея:</a:t>
            </a:r>
            <a:endParaRPr sz="1290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lang="ru" sz="1090" b="1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- количество просмотров виртуальных экскурсий;</a:t>
            </a:r>
            <a:endParaRPr sz="1090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lang="ru" sz="1090" b="1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- количество посещенных групп с переносным мини музеем «Тикающий чемоданчик».</a:t>
            </a:r>
            <a:endParaRPr sz="1090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lang="ru" sz="1290" b="1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2. Пополнение коллекции музея:</a:t>
            </a:r>
            <a:endParaRPr sz="1290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lang="ru" sz="1190" b="1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-</a:t>
            </a:r>
            <a:r>
              <a:rPr lang="ru" sz="1090" b="1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 изготовление экспонатов детьми;</a:t>
            </a:r>
            <a:endParaRPr sz="1090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lang="ru" sz="1090" b="1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- участие родителей в пополнении экспозиции (изготовление предметов или предоставление собственных).</a:t>
            </a:r>
            <a:endParaRPr sz="1090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lang="ru" sz="1290" b="1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3. Посещение родителей с детьми различных музеев города.</a:t>
            </a:r>
            <a:endParaRPr sz="1290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lang="ru" sz="1290" b="1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4. Повышение интереса детей к музейной педагогике:</a:t>
            </a:r>
            <a:endParaRPr sz="1290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lang="ru" sz="1090" b="1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- самостоятельное изучение тематической информации;</a:t>
            </a:r>
            <a:endParaRPr sz="1090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lang="ru" sz="1090" b="1">
                <a:solidFill>
                  <a:srgbClr val="040345"/>
                </a:solidFill>
                <a:latin typeface="Verdana"/>
                <a:ea typeface="Verdana"/>
                <a:cs typeface="Verdana"/>
                <a:sym typeface="Verdana"/>
              </a:rPr>
              <a:t>- тематические вопросы педагогу и родителям.</a:t>
            </a:r>
            <a:endParaRPr sz="1090" b="1">
              <a:solidFill>
                <a:srgbClr val="0403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935"/>
              <a:buNone/>
            </a:pPr>
            <a:endParaRPr sz="153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364</Words>
  <Application>Microsoft Office PowerPoint</Application>
  <PresentationFormat>Экран (16:9)</PresentationFormat>
  <Paragraphs>49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Simple Light</vt:lpstr>
      <vt:lpstr>Музейная педагогика для дошкольников: технологии работы в условиях санитарно-эпидемиологических ограничений ПРОЕКТ «Как поймать время?»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Музейная педагогика для дошкольников: технологии работы в условиях санитарно-эпидемиологических ограничений ПРОЕКТ «Как поймать время?» </dc:title>
  <cp:lastModifiedBy>Арарат Сунгуртян</cp:lastModifiedBy>
  <cp:revision>1</cp:revision>
  <dcterms:modified xsi:type="dcterms:W3CDTF">2024-01-13T16:40:25Z</dcterms:modified>
</cp:coreProperties>
</file>