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3" r:id="rId4"/>
    <p:sldId id="274" r:id="rId5"/>
    <p:sldId id="263" r:id="rId6"/>
    <p:sldId id="275" r:id="rId7"/>
    <p:sldId id="276" r:id="rId8"/>
    <p:sldId id="27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6C1A-0FDA-4DBB-AAB6-F00755D927D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807-D3E3-4666-9CAE-68FF97593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6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6C1A-0FDA-4DBB-AAB6-F00755D927D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807-D3E3-4666-9CAE-68FF97593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6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6C1A-0FDA-4DBB-AAB6-F00755D927D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807-D3E3-4666-9CAE-68FF97593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71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6C1A-0FDA-4DBB-AAB6-F00755D927D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807-D3E3-4666-9CAE-68FF97593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4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6C1A-0FDA-4DBB-AAB6-F00755D927D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807-D3E3-4666-9CAE-68FF97593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6C1A-0FDA-4DBB-AAB6-F00755D927D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807-D3E3-4666-9CAE-68FF97593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3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6C1A-0FDA-4DBB-AAB6-F00755D927D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807-D3E3-4666-9CAE-68FF97593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8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6C1A-0FDA-4DBB-AAB6-F00755D927D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807-D3E3-4666-9CAE-68FF97593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9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6C1A-0FDA-4DBB-AAB6-F00755D927D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807-D3E3-4666-9CAE-68FF97593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6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6C1A-0FDA-4DBB-AAB6-F00755D927D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807-D3E3-4666-9CAE-68FF97593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4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6C1A-0FDA-4DBB-AAB6-F00755D927D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807-D3E3-4666-9CAE-68FF97593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7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6C1A-0FDA-4DBB-AAB6-F00755D927D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0807-D3E3-4666-9CAE-68FF97593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8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6659B2-213F-C49E-8860-67E5C25F7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3" y="812019"/>
            <a:ext cx="10310948" cy="5799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8573" y="125968"/>
            <a:ext cx="10310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№17  Василеостровского района Санкт-Петербурга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9902" y="2747570"/>
            <a:ext cx="9133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4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4163" y="4348008"/>
            <a:ext cx="378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воспитатель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Исакова О.В.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0148" y="6321074"/>
            <a:ext cx="330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9550" y="918113"/>
            <a:ext cx="939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детско-родительских проектов в 2024-2025 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74619" y="2136431"/>
            <a:ext cx="6583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«Социально-коммуникативное развитие»: детско-родительский проект.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праздники и традиции»</a:t>
            </a:r>
          </a:p>
        </p:txBody>
      </p:sp>
    </p:spTree>
    <p:extLst>
      <p:ext uri="{BB962C8B-B14F-4D97-AF65-F5344CB8AC3E}">
        <p14:creationId xmlns:p14="http://schemas.microsoft.com/office/powerpoint/2010/main" val="39215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153F77-7FEF-7ED6-B62E-235CD1893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800100"/>
            <a:ext cx="10866782" cy="576718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5DD7703-3243-FAFA-954C-5B0A65D7447B}"/>
              </a:ext>
            </a:extLst>
          </p:cNvPr>
          <p:cNvSpPr/>
          <p:nvPr/>
        </p:nvSpPr>
        <p:spPr>
          <a:xfrm>
            <a:off x="1298713" y="397565"/>
            <a:ext cx="9462052" cy="12192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C784F5B-D2A5-E9C9-E8F7-93E796BF1823}"/>
              </a:ext>
            </a:extLst>
          </p:cNvPr>
          <p:cNvSpPr/>
          <p:nvPr/>
        </p:nvSpPr>
        <p:spPr>
          <a:xfrm>
            <a:off x="4631961" y="2019300"/>
            <a:ext cx="6128804" cy="220792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условий, формирующих основы положительного отношения к семейным традициям, понимания их значения в жизни каждого ребенка, повышение роли семейных традиций и праздников в становлении личности ребёнка, его нравственном воспитании.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2B2C2-7263-0697-04BF-296490029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35D38F-4564-96CA-3BBF-BA705DEDA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090820"/>
            <a:ext cx="10866782" cy="576718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223D18D-3444-7A7C-9409-44D177940D6A}"/>
              </a:ext>
            </a:extLst>
          </p:cNvPr>
          <p:cNvSpPr/>
          <p:nvPr/>
        </p:nvSpPr>
        <p:spPr>
          <a:xfrm>
            <a:off x="1298713" y="190500"/>
            <a:ext cx="9462052" cy="12192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6D4F8A5-5473-C0E4-0AA1-32441AEB0953}"/>
              </a:ext>
            </a:extLst>
          </p:cNvPr>
          <p:cNvSpPr/>
          <p:nvPr/>
        </p:nvSpPr>
        <p:spPr>
          <a:xfrm>
            <a:off x="4631961" y="1569969"/>
            <a:ext cx="6128804" cy="55162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сохранению и развитию семейных традиций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515CCD9-9796-C861-C1CF-350B54C4F4F6}"/>
              </a:ext>
            </a:extLst>
          </p:cNvPr>
          <p:cNvSpPr/>
          <p:nvPr/>
        </p:nvSpPr>
        <p:spPr>
          <a:xfrm>
            <a:off x="4631961" y="2250799"/>
            <a:ext cx="6128804" cy="55162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детско-родительские отношения опытом совместной творческой деятельности.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7588B93-619D-6B72-9AC8-1C850641BFBD}"/>
              </a:ext>
            </a:extLst>
          </p:cNvPr>
          <p:cNvSpPr/>
          <p:nvPr/>
        </p:nvSpPr>
        <p:spPr>
          <a:xfrm>
            <a:off x="4631961" y="2896635"/>
            <a:ext cx="6128804" cy="55162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осознание важности соблюдения добрых обычаев, которые объединяют семью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13C17C3-96FE-0EC1-C4E9-3D8ADC1E89A7}"/>
              </a:ext>
            </a:extLst>
          </p:cNvPr>
          <p:cNvSpPr/>
          <p:nvPr/>
        </p:nvSpPr>
        <p:spPr>
          <a:xfrm>
            <a:off x="4631961" y="3553446"/>
            <a:ext cx="6128804" cy="91522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эффективного взаимодействия детского сада и семьи по ознакомлению воспитанников с миром нравственных ценностей семейных традиций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0F2257C-2043-0DFF-C10E-0CAACB292333}"/>
              </a:ext>
            </a:extLst>
          </p:cNvPr>
          <p:cNvSpPr/>
          <p:nvPr/>
        </p:nvSpPr>
        <p:spPr>
          <a:xfrm>
            <a:off x="4631961" y="4573863"/>
            <a:ext cx="6128804" cy="55162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любовь и уважение к родному дому, семье и старшему поколению.</a:t>
            </a:r>
          </a:p>
        </p:txBody>
      </p:sp>
    </p:spTree>
    <p:extLst>
      <p:ext uri="{BB962C8B-B14F-4D97-AF65-F5344CB8AC3E}">
        <p14:creationId xmlns:p14="http://schemas.microsoft.com/office/powerpoint/2010/main" val="18805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E6E2E-6479-D012-5471-217DA2413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88177D-0C7D-B798-B3F7-D8A558C68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090820"/>
            <a:ext cx="10866782" cy="576718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0061309-6A49-5B6A-FFD2-01C000BA47FB}"/>
              </a:ext>
            </a:extLst>
          </p:cNvPr>
          <p:cNvSpPr/>
          <p:nvPr/>
        </p:nvSpPr>
        <p:spPr>
          <a:xfrm>
            <a:off x="1298713" y="190500"/>
            <a:ext cx="9462052" cy="12192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показатели эффективности проекта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D55BDAA-4B39-F1CC-1B29-D48613D3E757}"/>
              </a:ext>
            </a:extLst>
          </p:cNvPr>
          <p:cNvSpPr/>
          <p:nvPr/>
        </p:nvSpPr>
        <p:spPr>
          <a:xfrm>
            <a:off x="4631961" y="1545120"/>
            <a:ext cx="6128804" cy="55162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интереса детей к совместным праздникам и семейным традициям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3FB23DE-1400-A625-1596-2FA62C902F8A}"/>
              </a:ext>
            </a:extLst>
          </p:cNvPr>
          <p:cNvSpPr/>
          <p:nvPr/>
        </p:nvSpPr>
        <p:spPr>
          <a:xfrm>
            <a:off x="4631961" y="2250799"/>
            <a:ext cx="6128804" cy="55162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осведомленности детей о семейных праздниках и традициях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BFD4C0D-8BD4-6221-8C70-40AB9DAE1447}"/>
              </a:ext>
            </a:extLst>
          </p:cNvPr>
          <p:cNvSpPr/>
          <p:nvPr/>
        </p:nvSpPr>
        <p:spPr>
          <a:xfrm>
            <a:off x="4631961" y="2896635"/>
            <a:ext cx="6128804" cy="55162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вовлеченности родителей в дальнейшие мероприятия ДОУ.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C94C0B8-38A4-0A6B-4247-7AF6F2AE5750}"/>
              </a:ext>
            </a:extLst>
          </p:cNvPr>
          <p:cNvSpPr/>
          <p:nvPr/>
        </p:nvSpPr>
        <p:spPr>
          <a:xfrm>
            <a:off x="4631961" y="3553446"/>
            <a:ext cx="6128804" cy="91522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познавательного интереса и любознательности, повышение творческой активности, умение детей открыто проявлять свои эмоции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3B98C49-F0EB-07BB-C64E-E9E72BF9A073}"/>
              </a:ext>
            </a:extLst>
          </p:cNvPr>
          <p:cNvSpPr/>
          <p:nvPr/>
        </p:nvSpPr>
        <p:spPr>
          <a:xfrm>
            <a:off x="4631961" y="4573863"/>
            <a:ext cx="6128804" cy="55162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атмосфера праздников (в настроении участников);</a:t>
            </a:r>
          </a:p>
        </p:txBody>
      </p:sp>
    </p:spTree>
    <p:extLst>
      <p:ext uri="{BB962C8B-B14F-4D97-AF65-F5344CB8AC3E}">
        <p14:creationId xmlns:p14="http://schemas.microsoft.com/office/powerpoint/2010/main" val="9763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7AA7B4-E121-CF18-AC22-E6A347860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64" y="1968058"/>
            <a:ext cx="8693230" cy="4889942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913D8C3-F9F7-72BB-4626-7497D63D4315}"/>
              </a:ext>
            </a:extLst>
          </p:cNvPr>
          <p:cNvSpPr/>
          <p:nvPr/>
        </p:nvSpPr>
        <p:spPr>
          <a:xfrm>
            <a:off x="1258957" y="357809"/>
            <a:ext cx="8905460" cy="609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подготовительный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DF5093-7684-FF29-7903-4533265D7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2" y="2279373"/>
            <a:ext cx="2504660" cy="33395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3D0F22-3DE6-917B-3FA3-03D05C7C3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13" y="2271296"/>
            <a:ext cx="3120887" cy="333954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B20606-F12F-8FDE-CC04-1A7537ED47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00" y="2279373"/>
            <a:ext cx="1876949" cy="333954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302F84-58CC-D3E7-8524-7C72C15F9A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97" y="2192633"/>
            <a:ext cx="3481157" cy="34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5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3EA0D-D093-CB55-5C9A-F9D1652EF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E3A823-0E16-5E2B-6E23-A240751A3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64" y="1968058"/>
            <a:ext cx="8693230" cy="4889942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3EA3079-0898-EBF4-ECA1-A408E1AF1F0D}"/>
              </a:ext>
            </a:extLst>
          </p:cNvPr>
          <p:cNvSpPr/>
          <p:nvPr/>
        </p:nvSpPr>
        <p:spPr>
          <a:xfrm>
            <a:off x="1258957" y="357809"/>
            <a:ext cx="8905460" cy="609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практический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5708E4-5F61-EEEE-CF0C-B68B7BA2D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8" y="1503017"/>
            <a:ext cx="3062080" cy="4082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761971-16CC-43B5-5874-311073FC4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36" y="1483249"/>
            <a:ext cx="3054520" cy="40827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6ED45C-9286-122C-0C2D-40C080957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04" y="1483250"/>
            <a:ext cx="4971071" cy="399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4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4ADB5-79E9-FB05-B52E-6FD766C3F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D6CA66-FCB9-6F24-1C3F-EA11B08AB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09" y="2325867"/>
            <a:ext cx="8057125" cy="453213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7E26410-77A6-BB85-7DFB-C9532057851F}"/>
              </a:ext>
            </a:extLst>
          </p:cNvPr>
          <p:cNvSpPr/>
          <p:nvPr/>
        </p:nvSpPr>
        <p:spPr>
          <a:xfrm>
            <a:off x="1272210" y="212158"/>
            <a:ext cx="8905460" cy="609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заключительный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9EF9E9-433D-206D-91B3-A28816067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43" y="951490"/>
            <a:ext cx="3466548" cy="46335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55727F-2B28-4629-B0D7-9209DB05D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93" y="951490"/>
            <a:ext cx="6175513" cy="46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EB5701-A4B6-B778-D1A0-B510F5D8A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0" y="866418"/>
            <a:ext cx="9347200" cy="5257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0" y="2479655"/>
            <a:ext cx="104147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65465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214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ryzhenko75@yandex.ru</cp:lastModifiedBy>
  <cp:revision>25</cp:revision>
  <dcterms:created xsi:type="dcterms:W3CDTF">2024-01-18T08:31:34Z</dcterms:created>
  <dcterms:modified xsi:type="dcterms:W3CDTF">2025-01-26T23:41:15Z</dcterms:modified>
</cp:coreProperties>
</file>