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2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plit orient="vert" dir="in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44" y="8830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тему :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живет в прудах, озёрах и реках 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863" y="5964565"/>
            <a:ext cx="58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Выполнила воспитатель Академии ледовых видов спорта «Динамо Санкт-Петербург» Егорова Ксения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Вильсоровна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6D06B-CDCA-A02E-1BA9-13064226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26022"/>
            <a:ext cx="7548278" cy="391336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00042"/>
            <a:ext cx="8856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cs typeface="AngsanaUPC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52C96-B6A8-CFD5-CB36-45702AEF3005}"/>
              </a:ext>
            </a:extLst>
          </p:cNvPr>
          <p:cNvSpPr txBox="1"/>
          <p:nvPr/>
        </p:nvSpPr>
        <p:spPr>
          <a:xfrm>
            <a:off x="611560" y="1299224"/>
            <a:ext cx="8136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+mj-lt"/>
              </a:rPr>
              <a:t>Бельдюга – это морской житель, яркий представитель колючеперого вида рыб. Она относится к отряду окунеобразных, и формирует собственное семейство </a:t>
            </a:r>
            <a:r>
              <a:rPr lang="ru-RU" sz="2400" b="0" i="0" dirty="0" err="1">
                <a:effectLst/>
                <a:latin typeface="+mj-lt"/>
              </a:rPr>
              <a:t>Бельдюговых</a:t>
            </a:r>
            <a:r>
              <a:rPr lang="ru-RU" sz="2400" b="0" i="0" dirty="0">
                <a:effectLst/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D6722-257B-9A21-5B90-253BCF545398}"/>
              </a:ext>
            </a:extLst>
          </p:cNvPr>
          <p:cNvSpPr txBox="1"/>
          <p:nvPr/>
        </p:nvSpPr>
        <p:spPr>
          <a:xfrm>
            <a:off x="899592" y="652893"/>
            <a:ext cx="4586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Кто это, Бельдюга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?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5BBEAE-2E25-ADA2-EB7C-A5958C48A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77" y="3322245"/>
            <a:ext cx="7271792" cy="353575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46" y="241698"/>
            <a:ext cx="4975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Интересные факты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F00EB-B8A6-3B73-358F-E22C50482BE3}"/>
              </a:ext>
            </a:extLst>
          </p:cNvPr>
          <p:cNvSpPr txBox="1"/>
          <p:nvPr/>
        </p:nvSpPr>
        <p:spPr>
          <a:xfrm>
            <a:off x="395536" y="1037243"/>
            <a:ext cx="8352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Интересно то, что бельдюга может долго жить без воды. Например, во время отливов она долгое время может оставаться на суше живой.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BA76D-F7B3-F5A9-4B05-6DFF93A2C1B2}"/>
              </a:ext>
            </a:extLst>
          </p:cNvPr>
          <p:cNvSpPr txBox="1"/>
          <p:nvPr/>
        </p:nvSpPr>
        <p:spPr>
          <a:xfrm>
            <a:off x="389322" y="1832788"/>
            <a:ext cx="77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Бельдюга – живородящая рыба. А на севере даже существует такая поговорка: «Нельзя есть рыбу, которая щенится».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89F7F-1BF4-F23D-F944-9F32C439733C}"/>
              </a:ext>
            </a:extLst>
          </p:cNvPr>
          <p:cNvSpPr txBox="1"/>
          <p:nvPr/>
        </p:nvSpPr>
        <p:spPr>
          <a:xfrm>
            <a:off x="389322" y="2628333"/>
            <a:ext cx="7855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Белое плотное мясо бельдюги отличается хорошим вкусом и жирностью.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A95DCE-08C8-989F-D9C6-6CB24276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66034"/>
            <a:ext cx="6381385" cy="337888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50" y="160338"/>
            <a:ext cx="295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 бельдюге:</a:t>
            </a:r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584" y="908720"/>
            <a:ext cx="840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223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Бельдюга имеет непрерывный спинной и хвостовой плавники с характерной выемкой на хвостовом конце спинного. Чешуя у неё мелкая, а кожа очень слизистая. Тело окрашено в серо-коричневый цвет на спинной поверхности, с несколькими пятнами, и желтовато вдоль брюшной стороны. Взрослые особи иногда могут достигать 52 см, но обычно имеют длину 25-35 см.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66" name="AutoShape 2" descr="Экскурсия в детский город профессий Кидбург | Экскурсии дл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Экскурсия в детский город профессий Кидбург | Экскурсии дл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Экскурсия в детский город профессий Кидбург | Экскурсии дл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838D1A-AF2C-154A-4B83-2AE60A31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3853657"/>
            <a:ext cx="6638925" cy="27336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957" y="116632"/>
            <a:ext cx="7670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Где обитает</a:t>
            </a:r>
            <a:b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764704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Ареал «героини» располагается в Финском заливе, а также простирается на европейских территориях, включающих Ла-Манш, Прибалтику и Белое море. Помимо вышеперечисленных территорий, она встречается на северных побережьях Тихого и Атлантического океанов. В нашей стране рыбу ловят в прибрежных районах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8456BA-C241-2797-B1C8-3EA3C3B8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2" y="2703696"/>
            <a:ext cx="7596336" cy="410651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79454"/>
            <a:ext cx="3565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Ещё о бельдюге:</a:t>
            </a:r>
          </a:p>
        </p:txBody>
      </p:sp>
      <p:sp>
        <p:nvSpPr>
          <p:cNvPr id="9220" name="AutoShape 4" descr="Планетарий в Мадриде, Исп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Планетарий в Мадриде, Исп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Зоологический музей: описание, адрес, время рабо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Зоологический музей: описание, адрес, время рабо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71BF4-8F38-4381-841A-F01BA2FED956}"/>
              </a:ext>
            </a:extLst>
          </p:cNvPr>
          <p:cNvSpPr txBox="1"/>
          <p:nvPr/>
        </p:nvSpPr>
        <p:spPr>
          <a:xfrm>
            <a:off x="180618" y="825785"/>
            <a:ext cx="84249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YS Text"/>
              </a:rPr>
              <a:t>Бельдюга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YS Text"/>
              </a:rPr>
              <a:t> - рыба донная и кормится донными животными: червями, моллюсками, мелкими ракообразными, чаще всего бокоплавами, хватает мальков рыб, любит полакомиться рыбьей икрой, не отказывается и от водных личинок насекомых. Предпочитает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YS Text"/>
              </a:rPr>
              <a:t>бельдюга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YS Text"/>
              </a:rPr>
              <a:t> жить на песчаных, илисто-песчаных грунтах с отдельными камнями, около которых часто держится, встречается и на каменистых россыпях.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6102BD-93D4-1979-9B59-D2B9C75F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643943"/>
            <a:ext cx="5580067" cy="31266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E7E00-873D-B9D6-DFC1-09A256DF04A0}"/>
              </a:ext>
            </a:extLst>
          </p:cNvPr>
          <p:cNvSpPr txBox="1"/>
          <p:nvPr/>
        </p:nvSpPr>
        <p:spPr>
          <a:xfrm>
            <a:off x="2483768" y="260648"/>
            <a:ext cx="4586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Найди бельдюгу!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60206D-5817-0310-8896-261E4D02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4" y="1268760"/>
            <a:ext cx="4298036" cy="24176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FF537-3792-138C-E92F-468652EA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01" y="1268760"/>
            <a:ext cx="4137235" cy="24176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AC3654-F12E-A87C-B9DE-A51938571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4" y="3841888"/>
            <a:ext cx="4137236" cy="27554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B56DE4-862D-A5D0-30E0-6AB1CEBC5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713" y="3998017"/>
            <a:ext cx="4411199" cy="25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6204"/>
      </p:ext>
    </p:extLst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785926"/>
            <a:ext cx="5238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4000496" y="300037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303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Constantia</vt:lpstr>
      <vt:lpstr>Open Sans</vt:lpstr>
      <vt:lpstr>Wingdings 2</vt:lpstr>
      <vt:lpstr>YS Text</vt:lpstr>
      <vt:lpstr>Поток</vt:lpstr>
      <vt:lpstr>Презентация на тему :  «Кто живет в прудах, озёрах и реках  Санкт-Петербурга?»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«Франция»</dc:title>
  <dc:creator>Фунтик</dc:creator>
  <cp:lastModifiedBy>Cezar</cp:lastModifiedBy>
  <cp:revision>27</cp:revision>
  <dcterms:created xsi:type="dcterms:W3CDTF">2019-05-14T12:17:47Z</dcterms:created>
  <dcterms:modified xsi:type="dcterms:W3CDTF">2023-03-13T19:00:32Z</dcterms:modified>
</cp:coreProperties>
</file>