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E20E4-117F-4A9F-A916-8B6A2136A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816CDB-3ACE-4E4D-8622-92DF5809D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3C97E-B789-4F00-BF27-FC2D8800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F12D9-CD48-47D3-BD30-EC58B1C3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D370A-0446-41D3-ACF4-42F4247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2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03C0-D9C1-42BB-ACF9-1C104650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755018-FA4B-476A-A3D4-90AF778D6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BBC20-A7EE-4F95-935F-BA4973D4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41B61D-8478-430B-A91E-500C7DDF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B4D0C5-C089-45DD-97D0-A6D5180A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6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8B2ABD-9D76-4729-98EE-A989A4211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4569AF-D8F2-4231-9964-A144A7D9E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30359-7DB7-4B65-96BA-26B66B99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74ADB-A89A-401F-9BD7-06FD42D2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33D54-B6D7-4BA1-A08B-263C9E91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8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BB936-99D6-45ED-890B-975CF023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56CF7-B8C0-4F7E-8EC1-B0699A444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7359-7AD1-492F-B766-51C738B0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EEC62-8D45-4B87-94C5-27F0B017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B421D7-2610-4938-98FE-1DE90E72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3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0F9A5-3E2D-4AC6-B55B-B8C0E0D3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8A0888-5746-4824-BFDF-DCDE7D69E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96CEB-9ED0-41BA-899E-21C9C53D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7624A-EA62-46DA-829E-9033D587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9C210-DD44-4BF0-9A08-7E4FAA7D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1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57C91-C7D2-402D-9E1B-618CBBFCF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B274B7-0F07-4A98-B19D-EDB8F800A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D701C2-7BA6-4E3E-9E22-57E709BA5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45212-E7DE-4BF8-B058-2886E029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1C8AD8-49C4-4512-80A1-8D673EFC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3F748-9710-41D0-8CA8-881E4DF3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0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F72BD-183D-4D17-A0AA-A829B7E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094398-88C3-4A7C-9FAD-91D0EE5B4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AE588-C0CC-439B-9EB0-4877448D9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E8F185-7145-4768-AA9B-57FFD64AA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FF3E1-897B-4F9E-B523-0AF7339A9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4EAFBF-DD8B-42D4-B062-79F2FD53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B73A11-9C27-403E-ACAE-45311270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8BE59C-6403-401E-9D38-3EE9BF2A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2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4829F-31C4-4F2A-A07A-F95506A6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EBA6FB-F3A6-4CFF-9E27-7DF50318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18DA39-E183-4CDD-99DE-1D6169F3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86273D-2BF6-4A0C-9389-390AC6F4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2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B4F53C-3B2C-4971-9EAC-727D5454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F663E2-14FF-4A7E-8AE3-F9BE73AD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25B20A-5346-4AC6-9B50-866902D2A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8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2F0A6-1F12-4078-960B-5027F432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49AA5-4B5B-4C06-95ED-B3E3F4A90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BB635D-FD3D-4537-BBB0-21C4041F4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2E131B-6C0B-41BF-9C18-AA02C64BA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23DFED-9E2F-423E-A57F-BA8F9918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3C3AD3-8FC1-4994-9AF9-366CDC33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6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2B904-B9ED-441E-87A5-D3006BF6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F3D7B3-1EC9-4FC4-85DC-537BE1007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432D0C-CC30-4015-A42B-86E302297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D0E4F-516E-4EB9-AA2D-0B963586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2B9C2E-C40B-422A-A4C9-FB7D9F00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8CC343-DE7B-4CFA-B19D-2950205A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9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21C1D-F79A-478B-800E-86BD6761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F9D32F-CB98-4CB4-A5AA-024DB388C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9B697-FFD7-46FA-8F0F-98247207F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D3EB-9F9B-4C9E-AE8B-81B191FF1DF1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F8116-F44A-4FA7-82B7-CDB9CB58D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81B03-CAE5-40D5-84B4-4978A6A3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3552-EB6C-4CD4-90B3-B03B84798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4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122FFE2-0A39-405B-8E87-961EA0F786BB}"/>
              </a:ext>
            </a:extLst>
          </p:cNvPr>
          <p:cNvSpPr txBox="1">
            <a:spLocks/>
          </p:cNvSpPr>
          <p:nvPr/>
        </p:nvSpPr>
        <p:spPr>
          <a:xfrm>
            <a:off x="1524000" y="195999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Инструкция по добавлению звука в видео</a:t>
            </a:r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1F456BA3-3BD0-4CC1-B080-04759A3411DC}"/>
              </a:ext>
            </a:extLst>
          </p:cNvPr>
          <p:cNvSpPr/>
          <p:nvPr/>
        </p:nvSpPr>
        <p:spPr>
          <a:xfrm>
            <a:off x="0" y="4181383"/>
            <a:ext cx="5344358" cy="2676617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272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A764B-3D6B-49C2-9C15-03CDC1A9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Добавление звука к видео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8BA6E-2F42-4357-8C1B-AF3FF9A3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054" y="1825625"/>
            <a:ext cx="508394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Чтобы добавить аудио, нужно нажать эту кнопку и выбрать необходимый файл с музыкой или звуком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После этого вся конструкция выглядит следующим образом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B94F9C-EB9C-4094-92D5-6F6CDAC08416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BD037A-8E91-4761-A335-41098957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75" y="5429951"/>
            <a:ext cx="6784358" cy="11320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857D33-9A36-4720-8A73-1E9D3456B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964" y="2739878"/>
            <a:ext cx="2695951" cy="609685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B819113-7467-40F2-9CFF-6790A4925444}"/>
              </a:ext>
            </a:extLst>
          </p:cNvPr>
          <p:cNvCxnSpPr/>
          <p:nvPr/>
        </p:nvCxnSpPr>
        <p:spPr>
          <a:xfrm flipV="1">
            <a:off x="4873841" y="3124940"/>
            <a:ext cx="3994951" cy="224623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991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547A7-F516-45F2-B249-4AF1D814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 редакции видео</a:t>
            </a:r>
          </a:p>
        </p:txBody>
      </p:sp>
      <p:pic>
        <p:nvPicPr>
          <p:cNvPr id="4" name="a9a69ce4-132e-469b-b94b-06c349341556_019a8bfd-099d-7003-b686-b2488307ff57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18E5D11-89B1-487E-ABBD-80181F6C500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2038" y="1797050"/>
            <a:ext cx="7735887" cy="4351338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77CC52-713A-4302-A158-C3445668C421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53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F38F1A47-AFB7-4A3E-9142-B0FEFA62EE2C}"/>
              </a:ext>
            </a:extLst>
          </p:cNvPr>
          <p:cNvSpPr/>
          <p:nvPr/>
        </p:nvSpPr>
        <p:spPr>
          <a:xfrm rot="10800000">
            <a:off x="5708342" y="-3"/>
            <a:ext cx="6483658" cy="2676617"/>
          </a:xfrm>
          <a:prstGeom prst="rt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1C2A82B-B51B-4A9D-9122-5B2420C940E4}"/>
              </a:ext>
            </a:extLst>
          </p:cNvPr>
          <p:cNvSpPr txBox="1">
            <a:spLocks/>
          </p:cNvSpPr>
          <p:nvPr/>
        </p:nvSpPr>
        <p:spPr>
          <a:xfrm>
            <a:off x="1524000" y="2849733"/>
            <a:ext cx="9144000" cy="84337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890045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EA3D8-F84C-4470-B3E2-8B4F297F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Генерация звука с помощью нейросети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568A5-FFF2-43E7-82B6-DBD1C525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36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того чтобы сгенерировать звук, можно отправить запрос нейросети, например, </a:t>
            </a:r>
            <a:r>
              <a:rPr lang="en-US" dirty="0"/>
              <a:t>SUNO</a:t>
            </a:r>
            <a:r>
              <a:rPr lang="ru-RU" dirty="0"/>
              <a:t>, эта нейросеть способна как создавать озвученные тексты, так и музыку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Важно! Писать </a:t>
            </a:r>
            <a:r>
              <a:rPr lang="ru-RU" dirty="0" err="1"/>
              <a:t>промпт</a:t>
            </a:r>
            <a:r>
              <a:rPr lang="ru-RU" dirty="0"/>
              <a:t> необходимо с предельной точностью, и уточнениями, чтобы получить желаемый результат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7E6F92-0F34-4D08-AFB2-EDB40E329DAA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D6212-A69D-470A-B60A-0BE2D4FA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40" y="1557112"/>
            <a:ext cx="4429958" cy="4291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0884AB-DF26-4C60-BC0E-E470418AB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721" y="5987980"/>
            <a:ext cx="4582164" cy="504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3C63E7-F046-41AC-B98C-AB443CA50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745" y="2145534"/>
            <a:ext cx="3014589" cy="35778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3E2CB1-E843-4EEA-8521-04BE29FEF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674" y="2397777"/>
            <a:ext cx="3290927" cy="140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9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F803E-F1E7-58A6-42E3-3D240E8C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1FA67-EB55-FAF0-6FC2-90E4CB68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Генерация звука с помощью нейросети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4CDE6B-7CE7-E97E-17DD-760DE90AB86C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EF8081F-EB9B-6600-86BE-08A2D31A8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522" y="1571348"/>
            <a:ext cx="4572000" cy="7366571"/>
          </a:xfrm>
        </p:spPr>
        <p:txBody>
          <a:bodyPr>
            <a:normAutofit/>
          </a:bodyPr>
          <a:lstStyle/>
          <a:p>
            <a:r>
              <a:rPr lang="ru-RU" sz="2000" dirty="0"/>
              <a:t>Затем нужно улучшить </a:t>
            </a:r>
            <a:r>
              <a:rPr lang="ru-RU" sz="2000" dirty="0" err="1"/>
              <a:t>промт</a:t>
            </a:r>
            <a:r>
              <a:rPr lang="ru-RU" sz="2000" dirty="0"/>
              <a:t>, можно это сделать с помощью нейросети обычной, которой вы пользуетесь, указав, какую модель для аудио будете использовать. Это нужно так как у нейросетей, которые пишут музыку, требования к </a:t>
            </a:r>
            <a:r>
              <a:rPr lang="ru-RU" sz="2000" dirty="0" err="1"/>
              <a:t>промтам</a:t>
            </a:r>
            <a:r>
              <a:rPr lang="ru-RU" sz="2000" dirty="0"/>
              <a:t> отличаются от текстовых сетей и чтобы сеть поняла вас верно нужно иметь хотя бы минимальное музыкальное образование.</a:t>
            </a:r>
          </a:p>
          <a:p>
            <a:r>
              <a:rPr lang="ru-RU" sz="2000" dirty="0"/>
              <a:t>Пример, исправленного </a:t>
            </a:r>
            <a:r>
              <a:rPr lang="ru-RU" sz="2000" dirty="0" err="1"/>
              <a:t>промта</a:t>
            </a:r>
            <a:r>
              <a:rPr lang="en-US" sz="2000" dirty="0"/>
              <a:t>&gt;&gt;</a:t>
            </a:r>
          </a:p>
          <a:p>
            <a:r>
              <a:rPr lang="ru-RU" sz="2000" dirty="0"/>
              <a:t>Результат: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486C41-17F3-2C5F-B37A-046C9984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844" y="1571348"/>
            <a:ext cx="4467849" cy="472505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6F75EA5-9E15-4F04-A810-FE7D2F831A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8418"/>
          <a:stretch>
            <a:fillRect/>
          </a:stretch>
        </p:blipFill>
        <p:spPr>
          <a:xfrm>
            <a:off x="1310072" y="5674489"/>
            <a:ext cx="2800741" cy="6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1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EC590-7A1F-4AF4-A4AD-781BC0DB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Редакторы видео, интерфейс сайта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419D5-496B-4AF5-B209-78F56A042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2489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Существует множество видеоредакторов, редакция звука в видео будет показана на примере бесплатного редактора 123</a:t>
            </a:r>
            <a:r>
              <a:rPr lang="en-US" dirty="0"/>
              <a:t>Apps</a:t>
            </a:r>
            <a:r>
              <a:rPr lang="ru-RU" dirty="0"/>
              <a:t>, на сайте </a:t>
            </a:r>
            <a:r>
              <a:rPr lang="en-US" dirty="0"/>
              <a:t>https://online-video-cutter.com/video-editor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BFDAF75-5E84-4865-95BA-E8BDD36C3A47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9C243-A325-4DA1-BAD6-E36EC628E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446" y="3693111"/>
            <a:ext cx="9133336" cy="30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6331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C140B-9543-4830-986F-DA2B0CF1E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382" y="481806"/>
            <a:ext cx="10515600" cy="1325563"/>
          </a:xfrm>
        </p:spPr>
        <p:txBody>
          <a:bodyPr/>
          <a:lstStyle/>
          <a:p>
            <a:r>
              <a:rPr lang="ru-RU" dirty="0"/>
              <a:t>Редакция видео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4874EC-8C5A-4308-9466-15D363B1C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146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После того как было сгенерировано отдельно видео и отдельно аудио, можно это всё соединить, воспользовавшись этой кнопкой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80B308-5058-44F6-BF2C-F4424C137B06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AE2AF3-4AE8-47EA-BCD4-BAF58CF1F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66" y="2110551"/>
            <a:ext cx="5534797" cy="2972215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0C76799-1361-4F96-B841-9FD5888B183F}"/>
              </a:ext>
            </a:extLst>
          </p:cNvPr>
          <p:cNvCxnSpPr/>
          <p:nvPr/>
        </p:nvCxnSpPr>
        <p:spPr>
          <a:xfrm flipV="1">
            <a:off x="2423604" y="3932808"/>
            <a:ext cx="5406501" cy="6848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84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CD8CDD-A2EA-4B10-9F61-DFD6D29F7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12" y="18167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Встречает нас такой интерфейс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085BF86-F239-42E0-B570-20D2FF2307FB}"/>
              </a:ext>
            </a:extLst>
          </p:cNvPr>
          <p:cNvSpPr txBox="1">
            <a:spLocks/>
          </p:cNvSpPr>
          <p:nvPr/>
        </p:nvSpPr>
        <p:spPr>
          <a:xfrm>
            <a:off x="2340006" y="4911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Редакция видео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2C7EB45-A3A3-4778-A2DF-F3069AE49A37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5AC7C3-9545-426B-95B1-6A1F574F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36" y="2432404"/>
            <a:ext cx="8655728" cy="40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510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0D4AA-9EED-4F0D-950A-7D9BCEDD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377" y="391758"/>
            <a:ext cx="10515600" cy="1325563"/>
          </a:xfrm>
        </p:spPr>
        <p:txBody>
          <a:bodyPr/>
          <a:lstStyle/>
          <a:p>
            <a:r>
              <a:rPr lang="ru-RU" dirty="0"/>
              <a:t>Редакция видео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BBA73-8297-4FA7-BAC3-B4F269EF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70111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Вставив видео, по кнопке «</a:t>
            </a:r>
            <a:r>
              <a:rPr lang="en-US" dirty="0"/>
              <a:t>Add files</a:t>
            </a:r>
            <a:r>
              <a:rPr lang="ru-RU" dirty="0"/>
              <a:t>» можно приступать к добавлению желаемой музыки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98CDD4-0A96-4A03-A92C-51C37BA916D0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932DD8-85FB-4577-8EB6-235FFD88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98" y="1054539"/>
            <a:ext cx="4643380" cy="25928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1181C6-AAE1-4B56-9F09-8E37CD74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70" y="3429000"/>
            <a:ext cx="6148526" cy="29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113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3596B-9FEE-4932-955D-8405A672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Случай: на видео уже имеется звук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D45F2-47AE-4AA6-83F4-558A3663F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5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хочется чтобы не было лишнего звука на видео, а была только музыка или другие сгенерированные звуки, то можно выбрать видеодорожку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 затем перейти во вкладку «</a:t>
            </a:r>
            <a:r>
              <a:rPr lang="en-US" dirty="0"/>
              <a:t>Audio</a:t>
            </a:r>
            <a:r>
              <a:rPr lang="ru-RU" dirty="0"/>
              <a:t>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A57F4E-165F-4188-B9A4-45556BBEDD93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FACBA2-1746-4347-8225-24EA042F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54" y="2630750"/>
            <a:ext cx="11192892" cy="610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CD10EE-6824-40D6-AB2C-FFD366E0B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80" y="3429000"/>
            <a:ext cx="1988598" cy="3381160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15BEE150-CAD3-4A90-9598-652A0FF37BB7}"/>
              </a:ext>
            </a:extLst>
          </p:cNvPr>
          <p:cNvCxnSpPr/>
          <p:nvPr/>
        </p:nvCxnSpPr>
        <p:spPr>
          <a:xfrm flipV="1">
            <a:off x="5015883" y="3595456"/>
            <a:ext cx="3613212" cy="994299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0021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55E7D9-25EC-45EB-867E-AEAC3F2EB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Далее можно нажать кнопку «</a:t>
            </a:r>
            <a:r>
              <a:rPr lang="en-US" dirty="0"/>
              <a:t>Detach audio</a:t>
            </a:r>
            <a:r>
              <a:rPr lang="ru-RU" dirty="0"/>
              <a:t>», таким образом мы отделим звук от видео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После этого по аудио дорожке можно нажать правой кнопкой мышки и удалить её, получится полностью беззвучное видео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3C0DED-CAA3-47F5-9CBA-47EB23AB96A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Случай: на видео уже имеется звук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D095F3-0371-4471-B013-213EB24945F7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BF792B-C6A1-4062-881A-496ED5BEA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43277"/>
            <a:ext cx="9308801" cy="92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8888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314</Words>
  <Application>Microsoft Office PowerPoint</Application>
  <PresentationFormat>Широкоэкранный</PresentationFormat>
  <Paragraphs>31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Генерация звука с помощью нейросети</vt:lpstr>
      <vt:lpstr>Генерация звука с помощью нейросети</vt:lpstr>
      <vt:lpstr>Редакторы видео, интерфейс сайта</vt:lpstr>
      <vt:lpstr>Редакция видео</vt:lpstr>
      <vt:lpstr>Презентация PowerPoint</vt:lpstr>
      <vt:lpstr>Редакция видео</vt:lpstr>
      <vt:lpstr>Случай: на видео уже имеется звук</vt:lpstr>
      <vt:lpstr>Презентация PowerPoint</vt:lpstr>
      <vt:lpstr>Добавление звука к видео</vt:lpstr>
      <vt:lpstr>Результат редакции видео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Dark</dc:creator>
  <cp:lastModifiedBy>Leontyeva Ekaterina</cp:lastModifiedBy>
  <cp:revision>5</cp:revision>
  <dcterms:created xsi:type="dcterms:W3CDTF">2025-11-16T09:57:51Z</dcterms:created>
  <dcterms:modified xsi:type="dcterms:W3CDTF">2025-11-16T14:14:16Z</dcterms:modified>
</cp:coreProperties>
</file>