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FFB4F-695E-490E-B0C2-75E9C0381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60362-C8AE-4D15-9E36-C1A6A8B91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18E1A0-54D4-4286-8C81-4019F981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917F5-E2B4-49BB-ACE3-F968060F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858C5-4CDC-4E63-8AA4-8EA9539F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5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25CFC-3FF8-403F-901F-0C4B3545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13FFBB-7222-47D5-8AB9-1D893921B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58449-7C6D-4855-B01A-1107E9F7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90678-4649-4440-8EE0-D1B46059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DCED7-B97E-42C8-BC73-D42D2E0F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5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65031E-790E-4268-B10A-D3034D743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279346-F1BC-47E6-9FC8-CEDA8FCF9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E755C-F10D-419F-AE23-5DC1A109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F5174-A4CA-4616-B31C-ED025A64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1A80B-012B-4A4C-93C3-AC63BD5D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1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52D2D-036B-4697-94CE-EBA8C7B0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92F22-5265-4D08-AD3F-2BADCF374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D8839C-95A4-473D-90B1-6A8BEDF7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B75DA3-8E83-4086-B3AC-18616425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63D9B-F999-41CA-B512-258EA4CE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9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31145-5928-4555-BA25-9D74D855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CD3D2D-395F-47B5-97D4-72A4988C8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E80A3-C4FF-4030-A6C4-7F09E81E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32C5B-D0E6-441C-B541-801D56E7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AE75D-CA93-463E-9B7A-44689445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2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4B1E-376A-4DF4-9F79-B2D5C86E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37C02-1543-4390-8275-C67CAF448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998C91-1DBC-4B97-A6C7-88842E91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623B26-4E70-43A0-B1E8-8FAC93EF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B4D5F6-648A-4A3E-99DB-5624FDF0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81E771-FD1B-4598-80F3-E0E3C026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3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48E19-5DAD-433D-9BCE-F92F7E22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2F18EC-3459-4263-954B-0E62719B2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EA1A27-837F-4F9A-8EC6-C9AD30D95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A4F4C0-9FBE-45F0-A737-A5736C33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A741EE-D5AA-48FD-A9D3-6D1AE7291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D84D12-005D-449E-8AEF-270C7E64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656061-FD17-4274-A422-A8417E4E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21408A-5300-46F6-B26F-BC8E8059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9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5023C-C776-4E64-861D-1B6B9631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C213FA-CD28-470B-B7FC-83DAA07E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53ED9C-AE67-4B41-BD7D-5B15507C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C0504B-324B-4CFC-A767-E8983C9F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9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E1B937-2D3A-4CA3-850E-FFD864E2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6D7975-ACD1-4B98-881A-C5190D64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AF9A61-1BFB-456A-A5A2-F6C75EAC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3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F0BEF-FC04-469F-A95F-E6011ADA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FD0C9-B1BA-4162-A6CF-573163DC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946375-9056-42EC-BE89-3D0AF5D17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8F758-F5E1-47AA-B870-43085148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92D761-F6F4-442C-BA8A-5271D991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6A0944-60DC-4DF7-981B-84BA6B2F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CB568-CCCC-4E95-B47A-7B2E5C1B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01DF58-BD81-4C81-AD6A-1B8DB41C1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18CFCB-036E-4391-A672-18542D3FA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69F55-1026-4C0B-ABD5-B6D3A768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0943F2-FE8E-4346-9445-E09A39E3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849C6-FF12-4FEA-ACA7-5718FB8A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599B5-8A4C-4A36-AABF-D57ED0AE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B42E3B-CEBD-49B8-B971-F61831C83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D3FEA-CB64-4E2D-AFCC-8537DC203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64FA-320B-48FD-9089-CE5B90F4920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2C69EE-9B85-4F26-AA87-02CA54B98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78000-D816-432F-878D-856E4B6A0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F08B-310A-4B6D-A057-43502CFDC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8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shkinland.ru/2018/pushkin/push1.php" TargetMode="External"/><Relationship Id="rId2" Type="http://schemas.openxmlformats.org/officeDocument/2006/relationships/hyperlink" Target="https://www.culture.ru/institutes/3163/muzei-zapovednik-a-s-pushkina-boldi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&#1041;&#1086;&#1083;&#1076;&#1080;&#1085;&#1086;_(&#1084;&#1091;&#1079;&#1077;&#1081;-&#1079;&#1072;&#1087;&#1086;&#1074;&#1077;&#1076;&#1085;&#1080;&#1082;)#&#1043;&#1086;&#1089;&#1087;&#1086;&#1076;&#1089;&#1082;&#1080;&#1081;_&#1076;&#1086;&#1084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0F176-B678-4070-B39F-6E03D3F3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9" y="452143"/>
            <a:ext cx="11543070" cy="5997817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>
                <a:latin typeface="Comic Sans MS" panose="030F0702030302020204" pitchFamily="66" charset="0"/>
              </a:rPr>
              <a:t>				</a:t>
            </a:r>
            <a:br>
              <a:rPr lang="ru-RU" sz="2700" dirty="0">
                <a:latin typeface="Comic Sans MS" panose="030F0702030302020204" pitchFamily="66" charset="0"/>
              </a:rPr>
            </a:br>
            <a:br>
              <a:rPr lang="ru-RU" sz="2700" dirty="0">
                <a:latin typeface="Comic Sans MS" panose="030F0702030302020204" pitchFamily="66" charset="0"/>
              </a:rPr>
            </a:b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>
                <a:latin typeface="Comic Sans MS" panose="030F0702030302020204" pitchFamily="66" charset="0"/>
              </a:rPr>
              <a:t>				</a:t>
            </a:r>
            <a:br>
              <a:rPr lang="ru-RU" sz="2700" dirty="0">
                <a:latin typeface="Comic Sans MS" panose="030F0702030302020204" pitchFamily="66" charset="0"/>
              </a:rPr>
            </a:br>
            <a:br>
              <a:rPr lang="ru-RU" sz="2700" dirty="0">
                <a:latin typeface="Comic Sans MS" panose="030F0702030302020204" pitchFamily="66" charset="0"/>
              </a:rPr>
            </a:br>
            <a:br>
              <a:rPr lang="ru-RU" sz="2700" dirty="0">
                <a:latin typeface="Comic Sans MS" panose="030F0702030302020204" pitchFamily="66" charset="0"/>
              </a:rPr>
            </a:br>
            <a:br>
              <a:rPr lang="ru-RU" sz="2700" dirty="0">
                <a:latin typeface="Comic Sans MS" panose="030F0702030302020204" pitchFamily="66" charset="0"/>
              </a:rPr>
            </a:br>
            <a:br>
              <a:rPr lang="ru-RU" sz="2700" dirty="0">
                <a:latin typeface="Comic Sans MS" panose="030F0702030302020204" pitchFamily="66" charset="0"/>
              </a:rPr>
            </a:b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>
                <a:latin typeface="Comic Sans MS" panose="030F0702030302020204" pitchFamily="66" charset="0"/>
              </a:rPr>
              <a:t>	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Мастер-класс  «Целевые  Прогулки: вместе   с  Пушкиным»</a:t>
            </a:r>
            <a:br>
              <a:rPr lang="ru-RU" sz="27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ru-RU" sz="27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		</a:t>
            </a:r>
            <a:r>
              <a:rPr lang="ru-RU" sz="31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Виртуальная экскурсия 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в МУЗЕЙ- ЗАПОВЕДНИК А.С.ПУШКИНА «БОЛДИНО»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ru-RU" sz="31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викторина по сказкам</a:t>
            </a:r>
            <a:br>
              <a:rPr lang="ru-RU" sz="27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А.С. Пушкина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1300" b="0" i="0" u="none" strike="noStrike" kern="1200" spc="20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ГБДОУ Д/С №74</a:t>
            </a:r>
            <a:br>
              <a:rPr kumimoji="0" lang="ru-RU" sz="1300" b="0" i="0" u="none" strike="noStrike" kern="1200" spc="20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kumimoji="0" lang="ru-RU" sz="1300" b="0" i="0" u="none" strike="noStrike" kern="1200" spc="20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Василеостровского Района Санкт-Петербурга</a:t>
            </a:r>
            <a:br>
              <a:rPr kumimoji="0" lang="ru-RU" sz="1300" b="0" i="0" u="none" strike="noStrike" kern="1200" spc="20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kumimoji="0" lang="ru-RU" sz="1300" b="0" i="0" u="none" strike="noStrike" kern="1200" spc="20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Воспитатель Московская Р.В.</a:t>
            </a:r>
            <a:br>
              <a:rPr kumimoji="0" lang="ru-RU" sz="1300" b="0" i="0" u="none" strike="noStrike" kern="1200" spc="20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kumimoji="0" lang="ru-RU" sz="1300" b="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A1BC54-C177-4E6F-941E-352A053AD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23" y="3106993"/>
            <a:ext cx="4884784" cy="3043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75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7F06C5FC-8518-4601-88B3-D58A938D82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9936" y="491613"/>
            <a:ext cx="4965290" cy="595834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C2FDED1-FEDB-4B08-885F-D1BAEFF976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629267"/>
            <a:ext cx="5181600" cy="4159044"/>
          </a:xfrm>
        </p:spPr>
      </p:pic>
    </p:spTree>
    <p:extLst>
      <p:ext uri="{BB962C8B-B14F-4D97-AF65-F5344CB8AC3E}">
        <p14:creationId xmlns:p14="http://schemas.microsoft.com/office/powerpoint/2010/main" val="366914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CD7F364-EB7E-4FE4-9948-D5472AEE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			Список использованной литературы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Музей-заповедник А.С. Пушкина «Болдино»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https://www.culture.ru/institutes/3163/muzei-zapovednik-a-s-pushkina-boldino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18.03.2024)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БИОГРАФИЯ АЛЕКСАНДРА СЕРГЕЕВИЧА ПУШКИНА (1799 - 1837)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URL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https://www.pushkinland.ru/2018/pushkin/push1.php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18.03.2024) 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Болдино (музей-заповедник)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URL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https://ru.wikipedia.org/wiki/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Болдино_(музей-заповедник)#Господский_дом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(дата обращения 18.03.2024) 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Пушкин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Сказки,  М: РОСМЭН, 2019. – 144 с.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3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ED56C-4E77-4972-9B1B-83EC32E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71" y="326973"/>
            <a:ext cx="11646310" cy="1226524"/>
          </a:xfrm>
        </p:spPr>
        <p:txBody>
          <a:bodyPr>
            <a:noAutofit/>
          </a:bodyPr>
          <a:lstStyle/>
          <a:p>
            <a:r>
              <a:rPr lang="ru-RU" sz="1800" b="0" i="0" cap="none" dirty="0">
                <a:solidFill>
                  <a:srgbClr val="3C3C3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ru-RU" sz="1800" b="0" i="0" cap="none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Болдино</a:t>
            </a:r>
            <a:br>
              <a:rPr lang="ru-RU" sz="1800" b="0" i="0" cap="none" dirty="0">
                <a:solidFill>
                  <a:srgbClr val="3C3C3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800" b="0" i="0" cap="none" dirty="0">
                <a:solidFill>
                  <a:srgbClr val="3C3C3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	Музей-заповедник А. С. Пушкина «Болдино» — крупный российский литературный музей, размещённый в комплексе построек родовой усадьбы Пушкина в селе Большое Болдино Нижегородской области, </a:t>
            </a:r>
            <a:r>
              <a:rPr lang="ru-RU" sz="1800" cap="none" dirty="0">
                <a:solidFill>
                  <a:srgbClr val="3C3C3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</a:t>
            </a:r>
            <a:r>
              <a:rPr lang="ru-RU" sz="1800" b="0" i="0" cap="none" dirty="0">
                <a:solidFill>
                  <a:srgbClr val="3C3C3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ткрыт </a:t>
            </a:r>
            <a:r>
              <a:rPr lang="ru-RU" sz="1800" dirty="0">
                <a:solidFill>
                  <a:srgbClr val="3C3C3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</a:t>
            </a:r>
            <a:r>
              <a:rPr lang="ru-RU" sz="1800" b="0" i="0" cap="none" dirty="0">
                <a:solidFill>
                  <a:srgbClr val="3C3C3C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1949 году.</a:t>
            </a:r>
            <a:endParaRPr lang="ru-RU" sz="1800" cap="none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4C15F3-3512-4E34-936D-13CDFE519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29" y="1877961"/>
            <a:ext cx="9124335" cy="466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44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CCB03-F872-4000-AF02-82B2B21A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10" y="176981"/>
            <a:ext cx="11739716" cy="119953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Господский дом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600" dirty="0">
                <a:latin typeface="Comic Sans MS" panose="030F0702030302020204" pitchFamily="66" charset="0"/>
              </a:rPr>
              <a:t> представляет собой деревянный особняк с мезонином. За время своего существования здание неоднократно перестраивалось, но комнаты первого этажа, в которых проживал поэт во время своих визитов в Болдино, остались неизменными.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9973C9-830A-414D-99EC-5AA6F09DD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9" y="1484671"/>
            <a:ext cx="9724103" cy="519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96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41835-FD2A-495E-914B-F66C9F3F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1" y="216310"/>
            <a:ext cx="11294806" cy="292018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omic Sans MS" panose="030F0702030302020204" pitchFamily="66" charset="0"/>
              </a:rPr>
              <a:t>	В здании господского дома воссоздана обстановка 1830-х годов. Пушкин во время первых приездов занимал в доме 3 комнаты в парадной анфиладе:  зальце , кабинет и прихожая.</a:t>
            </a:r>
            <a:br>
              <a:rPr lang="ru-RU" sz="1800" dirty="0">
                <a:latin typeface="Comic Sans MS" panose="030F0702030302020204" pitchFamily="66" charset="0"/>
              </a:rPr>
            </a:b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	Зальце — комната, предназначенная для приёма гостей. довольно скромный интерьер — у стены, между двумя печами, диван, круглый стол и кресла.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	Кабинет Пушкин устроил в одной из комнат барского дома, когда впервые приезжал сюда в 1830 году.  Интерьер этой комнаты воссоздан по рисунку поэта: письменный стол отсутствует (вместо него стоит ломберный стол), напольные часы, кресла с кожаными сиденьями и два дивана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A80CADE-817D-458D-AA8D-CF50851F68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" y="3234813"/>
            <a:ext cx="5181600" cy="333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B415AAE5-76BF-478E-B445-2EAFE097DB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77" y="3234812"/>
            <a:ext cx="5181600" cy="333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24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5D67607-83B7-4610-86AB-BBB42647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2"/>
            <a:ext cx="10515600" cy="195661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Вотчинная контора</a:t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ru-RU" sz="1800" dirty="0">
                <a:latin typeface="Comic Sans MS" panose="030F0702030302020204" pitchFamily="66" charset="0"/>
              </a:rPr>
              <a:t>Здание находится напротив барского дома в бревенчатом флигеле, на противоположном берегу верхнего пруда усадьбы. К конторе господского дома через пруд перекинут живописный «Горбатый мостик». Во времена Пушкина контора предназначалась для сбора вотчинного оброка с крепостных крестьян, ведения хозяйственных и экономических дел по управлению имением, а также судопроизводства над провинившимися крепостными.</a:t>
            </a:r>
            <a:br>
              <a:rPr lang="ru-RU" sz="1800" dirty="0">
                <a:latin typeface="Comic Sans MS" panose="030F0702030302020204" pitchFamily="66" charset="0"/>
              </a:rPr>
            </a:br>
            <a:endParaRPr lang="ru-RU" sz="1800" dirty="0">
              <a:latin typeface="Comic Sans MS" panose="030F0702030302020204" pitchFamily="66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435417B-10A6-40AF-94CF-95175E223B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3" y="2471149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BBE466B-FB74-4ADB-B668-7405720B3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76" y="2511631"/>
            <a:ext cx="5181600" cy="384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308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2F71-86F0-4997-AA54-5C884512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«Попов порядок» и Успенская церковь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Рядом от барским домом, находится ряд домов, называемый «Попов порядок». Это историческое место жительства болдинских служителей церкви, поскольку улочка находится прямо напротив Успенского храма. 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В центре Большого Болдина, напротив музея-заповедника и барского дома, находится большая белая каменная церковь Успения Божией Матери, была освящена в 1791 году.</a:t>
            </a:r>
            <a:br>
              <a:rPr lang="ru-RU" sz="1800" dirty="0">
                <a:latin typeface="Comic Sans MS" panose="030F0702030302020204" pitchFamily="66" charset="0"/>
              </a:rPr>
            </a:br>
            <a:endParaRPr lang="ru-RU" sz="1800" dirty="0">
              <a:latin typeface="Comic Sans MS" panose="030F0702030302020204" pitchFamily="66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6683444-8009-436C-A9BF-8157E7CA28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31FAD07-1E3A-4679-A226-755E9F237B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19" y="2116034"/>
            <a:ext cx="5014452" cy="382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829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576-6B00-48B7-BD6E-13ECFB63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137653"/>
            <a:ext cx="11631561" cy="155303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Comic Sans MS" panose="030F0702030302020204" pitchFamily="66" charset="0"/>
              </a:rPr>
              <a:t>В Большом Болдино имеются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памятники А. С. Пушкину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Первый, находится у здания музея-заповедника. А. С. Пушкин запечатлён в момент творческих размышлений.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Автор памятника — скульптор О. К. Комов, архитектор — супруга скульптора Нина Ивановна Комова. Установлен в 1979 году.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Второй, памятник работы С. Д. Меркурова, находится в стороне от усадьбы. Пушкин изображён в полный рост, в движении, со слегка опущенной головой. Установлен в 1941 году.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В 2009 году, к 60-летию музея-заповедника, в Болдино был открыт новый памятник поэту и его няне Арине Родионовне. </a:t>
            </a:r>
            <a:br>
              <a:rPr lang="ru-RU" sz="1800" dirty="0">
                <a:latin typeface="Comic Sans MS" panose="030F0702030302020204" pitchFamily="66" charset="0"/>
              </a:rPr>
            </a:br>
            <a:endParaRPr lang="ru-RU" sz="1800" dirty="0">
              <a:latin typeface="Comic Sans MS" panose="030F0702030302020204" pitchFamily="66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45AE98-E02A-4BC3-8BD5-407FAC6133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1825625"/>
            <a:ext cx="326248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FFFBBA49-546B-46A9-93FD-270DB7256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06" y="1894016"/>
            <a:ext cx="326248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DA3CB3-2B15-41A0-B3CB-D6D52743E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73" y="3254478"/>
            <a:ext cx="3687098" cy="292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614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8907F-BAB1-4371-AA7C-B08E3146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3028335"/>
            <a:ext cx="11513575" cy="368709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Б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олдинская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осень </a:t>
            </a:r>
            <a:r>
              <a:rPr lang="ru-R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br>
              <a:rPr lang="ru-R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	Болдино — родовое имение Пушкиных, которым предки поэта владели с конца XVI в. Александр Сергеевич Пушкин приезжал в Болдино 3 раза и каждый раз — осенью. </a:t>
            </a:r>
            <a:br>
              <a:rPr lang="ru-R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	Болдинская осень ( 1830 г.) — наиболее продуктивная творческая пора в жизни поэта. Затворничество в имении Большое Болдино из-за объявленного холерного карантина совпало с подготовкой к долгожданной женитьбе на Наталье Гончаровой. За это время была завершена работа над «Евгением Онегиным», циклами «Повести Белкина» и «Маленькие трагедии», были написаны поэма «Домик в Коломне», «Сказку о попе и о работнике его Балде» и др.</a:t>
            </a:r>
            <a:br>
              <a:rPr lang="ru-R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	В жизни Пушкина было ещё две «болдинские осени». Он провёл в Болдине октябрь 1833 года, причём на этот раз написал почти так же много произведений: поэмы «Медный всадник» и «Анджело», «Сказку о рыбаке и рыбке», «Сказку о мёртвой царевне и о семи богатырях».</a:t>
            </a:r>
            <a:br>
              <a:rPr lang="ru-R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	Осенью 1834г. Пушкин написал всего одно произведение — «Сказку о золотом петушке».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BED18-5C19-4FDC-ACEC-A60E1908C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27" y="105333"/>
            <a:ext cx="5437238" cy="303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BA2936-9922-49DF-9A93-1D31BA50B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74" y="142568"/>
            <a:ext cx="2358018" cy="303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7EFD61-CCFD-4196-855B-BF2CB9F9A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9" y="531306"/>
            <a:ext cx="3083248" cy="2612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85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36A6DE-6FC6-4461-AE25-BC79CD8F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E7E6E6">
                    <a:lumMod val="50000"/>
                  </a:srgbClr>
                </a:solidFill>
                <a:latin typeface="Comic Sans MS" panose="030F0702030302020204" pitchFamily="66" charset="0"/>
              </a:rPr>
              <a:t>И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нтерактивная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игра-викторина по сказкам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А.С. Пушкина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921B01FA-779C-4669-90AC-A0395E17C9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1045" y="1228725"/>
            <a:ext cx="4691410" cy="5264150"/>
          </a:xfrm>
        </p:spPr>
      </p:pic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00166CCB-445D-4ED8-8D76-D544D6B48E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228725"/>
            <a:ext cx="4889090" cy="3490759"/>
          </a:xfrm>
        </p:spPr>
      </p:pic>
    </p:spTree>
    <p:extLst>
      <p:ext uri="{BB962C8B-B14F-4D97-AF65-F5344CB8AC3E}">
        <p14:creationId xmlns:p14="http://schemas.microsoft.com/office/powerpoint/2010/main" val="3361180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840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Тема Office</vt:lpstr>
      <vt:lpstr>                   Мастер-класс  «Целевые  Прогулки: вместе   с  Пушкиным»     Виртуальная экскурсия  в МУЗЕЙ- ЗАПОВЕДНИК А.С.ПУШКИНА «БОЛДИНО»   викторина по сказкам   А.С. Пушкина     ГБДОУ Д/С №74 Василеостровского Района Санкт-Петербурга Воспитатель Московская Р.В.      </vt:lpstr>
      <vt:lpstr> Болдино  Музей-заповедник А. С. Пушкина «Болдино» — крупный российский литературный музей, размещённый в комплексе построек родовой усадьбы Пушкина в селе Большое Болдино Нижегородской области, открыт в 1949 году.</vt:lpstr>
      <vt:lpstr>Господский дом   представляет собой деревянный особняк с мезонином. За время своего существования здание неоднократно перестраивалось, но комнаты первого этажа, в которых проживал поэт во время своих визитов в Болдино, остались неизменными.</vt:lpstr>
      <vt:lpstr> В здании господского дома воссоздана обстановка 1830-х годов. Пушкин во время первых приездов занимал в доме 3 комнаты в парадной анфиладе:  зальце , кабинет и прихожая.   Зальце — комната, предназначенная для приёма гостей. довольно скромный интерьер — у стены, между двумя печами, диван, круглый стол и кресла.  Кабинет Пушкин устроил в одной из комнат барского дома, когда впервые приезжал сюда в 1830 году.  Интерьер этой комнаты воссоздан по рисунку поэта: письменный стол отсутствует (вместо него стоит ломберный стол), напольные часы, кресла с кожаными сиденьями и два дивана </vt:lpstr>
      <vt:lpstr> Вотчинная контора  Здание находится напротив барского дома в бревенчатом флигеле, на противоположном берегу верхнего пруда усадьбы. К конторе господского дома через пруд перекинут живописный «Горбатый мостик». Во времена Пушкина контора предназначалась для сбора вотчинного оброка с крепостных крестьян, ведения хозяйственных и экономических дел по управлению имением, а также судопроизводства над провинившимися крепостными. </vt:lpstr>
      <vt:lpstr>«Попов порядок» и Успенская церковь Рядом от барским домом, находится ряд домов, называемый «Попов порядок». Это историческое место жительства болдинских служителей церкви, поскольку улочка находится прямо напротив Успенского храма.  В центре Большого Болдина, напротив музея-заповедника и барского дома, находится большая белая каменная церковь Успения Божией Матери, была освящена в 1791 году. </vt:lpstr>
      <vt:lpstr>В Большом Болдино имеются памятники А. С. Пушкину Первый, находится у здания музея-заповедника. А. С. Пушкин запечатлён в момент творческих размышлений. Автор памятника — скульптор О. К. Комов, архитектор — супруга скульптора Нина Ивановна Комова. Установлен в 1979 году. Второй, памятник работы С. Д. Меркурова, находится в стороне от усадьбы. Пушкин изображён в полный рост, в движении, со слегка опущенной головой. Установлен в 1941 году. В 2009 году, к 60-летию музея-заповедника, в Болдино был открыт новый памятник поэту и его няне Арине Родионовне.  </vt:lpstr>
      <vt:lpstr> Болдинская осень    Болдино — родовое имение Пушкиных, которым предки поэта владели с конца XVI в. Александр Сергеевич Пушкин приезжал в Болдино 3 раза и каждый раз — осенью.   Болдинская осень ( 1830 г.) — наиболее продуктивная творческая пора в жизни поэта. Затворничество в имении Большое Болдино из-за объявленного холерного карантина совпало с подготовкой к долгожданной женитьбе на Наталье Гончаровой. За это время была завершена работа над «Евгением Онегиным», циклами «Повести Белкина» и «Маленькие трагедии», были написаны поэма «Домик в Коломне», «Сказку о попе и о работнике его Балде» и др.  В жизни Пушкина было ещё две «болдинские осени». Он провёл в Болдине октябрь 1833 года, причём на этот раз написал почти так же много произведений: поэмы «Медный всадник» и «Анджело», «Сказку о рыбаке и рыбке», «Сказку о мёртвой царевне и о семи богатырях».  Осенью 1834г. Пушкин написал всего одно произведение — «Сказку о золотом петушке».</vt:lpstr>
      <vt:lpstr>Интерактивная игра-викторина по сказкам   А.С. Пушкина </vt:lpstr>
      <vt:lpstr>Презентация PowerPoint</vt:lpstr>
      <vt:lpstr>   Список использованной литературы  1. Музей-заповедник А.С. Пушкина «Болдино» URL:  https://www.culture.ru/institutes/3163/muzei-zapovednik-a-s-pushkina-boldino (дата обращения 18.03.2024) 2. БИОГРАФИЯ АЛЕКСАНДРА СЕРГЕЕВИЧА ПУШКИНА (1799 - 1837) URL: https://www.pushkinland.ru/2018/pushkin/push1.php (дата обращения 18.03.2024)  3. Болдино (музей-заповедник) URL: https://ru.wikipedia.org/wiki/Болдино_(музей-заповедник)#Господский_дом (дата обращения 18.03.2024)  4. Пушкин А. С. Сказки,  М: РОСМЭН, 2019. – 144 с.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д/С №74 Василеостровского района   Мастер-класс  «Целевые  Прогулки: вместе   с  Пушкиным»</dc:title>
  <dc:creator>Руслана Московская</dc:creator>
  <cp:lastModifiedBy>Руслана Московская</cp:lastModifiedBy>
  <cp:revision>7</cp:revision>
  <dcterms:created xsi:type="dcterms:W3CDTF">2024-03-18T10:29:25Z</dcterms:created>
  <dcterms:modified xsi:type="dcterms:W3CDTF">2024-03-22T10:36:22Z</dcterms:modified>
</cp:coreProperties>
</file>