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sldIdLst>
    <p:sldId id="256" r:id="rId2"/>
    <p:sldId id="271" r:id="rId3"/>
    <p:sldId id="270" r:id="rId4"/>
    <p:sldId id="258" r:id="rId5"/>
    <p:sldId id="259" r:id="rId6"/>
    <p:sldId id="274" r:id="rId7"/>
    <p:sldId id="263" r:id="rId8"/>
    <p:sldId id="275" r:id="rId9"/>
    <p:sldId id="266" r:id="rId10"/>
    <p:sldId id="276" r:id="rId11"/>
    <p:sldId id="277" r:id="rId12"/>
    <p:sldId id="268" r:id="rId13"/>
    <p:sldId id="272" r:id="rId14"/>
    <p:sldId id="273" r:id="rId15"/>
    <p:sldId id="278" r:id="rId16"/>
    <p:sldId id="279" r:id="rId17"/>
    <p:sldId id="281" r:id="rId18"/>
    <p:sldId id="280" r:id="rId19"/>
    <p:sldId id="282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9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9839B5E-7180-4BE9-B2F8-B98F6C172F58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EABEEA0-EE3D-4F61-91EE-F10C5CFC692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692696"/>
            <a:ext cx="6480720" cy="147002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</a:rPr>
              <a:t>ЗНАЙ И ЛЮБИ СВОЙ ГОРОД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5305" y="2285322"/>
            <a:ext cx="6219001" cy="409159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«Литературно –музыкальный Петербург»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словом (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ребусы) для детей  6-7 лет</a:t>
            </a:r>
          </a:p>
          <a:p>
            <a:pPr algn="ctr"/>
            <a:endParaRPr lang="ru-RU" sz="1600" b="0" i="1" dirty="0">
              <a:solidFill>
                <a:srgbClr val="262633"/>
              </a:solidFill>
              <a:latin typeface="YS Text"/>
            </a:endParaRPr>
          </a:p>
          <a:p>
            <a:pPr algn="r"/>
            <a:endParaRPr lang="ru-RU" sz="1600" i="1" dirty="0" smtClean="0"/>
          </a:p>
          <a:p>
            <a:pPr algn="r"/>
            <a:endParaRPr lang="ru-RU" sz="1600" i="1" dirty="0"/>
          </a:p>
          <a:p>
            <a:pPr algn="r"/>
            <a:r>
              <a:rPr lang="ru-RU" sz="1600" i="1" dirty="0" smtClean="0"/>
              <a:t>ГБДОУ ЦРР детский сад № 45 </a:t>
            </a:r>
          </a:p>
          <a:p>
            <a:pPr algn="r"/>
            <a:r>
              <a:rPr lang="ru-RU" sz="1600" i="1" dirty="0" smtClean="0"/>
              <a:t>Василеостровского района</a:t>
            </a:r>
          </a:p>
          <a:p>
            <a:pPr algn="r"/>
            <a:r>
              <a:rPr lang="ru-RU" sz="1600" i="1" dirty="0"/>
              <a:t>в</a:t>
            </a:r>
            <a:r>
              <a:rPr lang="ru-RU" sz="1600" i="1" dirty="0" smtClean="0"/>
              <a:t>оспитатель :Островская</a:t>
            </a:r>
          </a:p>
          <a:p>
            <a:pPr algn="r"/>
            <a:r>
              <a:rPr lang="ru-RU" sz="1600" i="1" dirty="0" smtClean="0"/>
              <a:t> Людмила Григорьевна </a:t>
            </a:r>
          </a:p>
          <a:p>
            <a:pPr algn="ctr"/>
            <a:endParaRPr lang="ru-RU" sz="1600" i="1" dirty="0"/>
          </a:p>
          <a:p>
            <a:pPr algn="ctr"/>
            <a:endParaRPr lang="ru-RU" sz="1600" i="1" dirty="0" smtClean="0"/>
          </a:p>
          <a:p>
            <a:pPr algn="ctr"/>
            <a:r>
              <a:rPr lang="ru-RU" sz="1600" i="1" dirty="0" smtClean="0"/>
              <a:t>Санкт –Петербург</a:t>
            </a:r>
          </a:p>
          <a:p>
            <a:pPr algn="ctr"/>
            <a:r>
              <a:rPr lang="ru-RU" sz="1600" i="1" dirty="0" smtClean="0"/>
              <a:t>2022</a:t>
            </a:r>
            <a:endParaRPr lang="ru-RU" sz="1600" i="1" dirty="0"/>
          </a:p>
        </p:txBody>
      </p:sp>
      <p:sp>
        <p:nvSpPr>
          <p:cNvPr id="4" name="AutoShape 2" descr="https://pickimage.ru/wp-content/uploads/2020/09/hvostizhivotnih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9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0624"/>
            <a:ext cx="8493347" cy="434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85" y="3209695"/>
            <a:ext cx="500063" cy="65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44824"/>
            <a:ext cx="8461573" cy="33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708921"/>
            <a:ext cx="609278" cy="92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7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413"/>
            <a:ext cx="8424936" cy="63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9413"/>
            <a:ext cx="208121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2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3" y="2170113"/>
            <a:ext cx="7864135" cy="28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97176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7" y="2848001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20888"/>
            <a:ext cx="500063" cy="11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7" y="693099"/>
            <a:ext cx="8552380" cy="565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98" y="693099"/>
            <a:ext cx="285273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8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6" y="1868488"/>
            <a:ext cx="8344487" cy="33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792088" cy="82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9"/>
            <a:ext cx="500063" cy="79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2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4" y="548680"/>
            <a:ext cx="853648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23415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30" y="913029"/>
            <a:ext cx="25717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2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4" y="1989138"/>
            <a:ext cx="8448729" cy="316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166"/>
            <a:ext cx="500063" cy="7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3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" y="1101725"/>
            <a:ext cx="8587044" cy="535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159067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30" y="1208434"/>
            <a:ext cx="166052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92" y="887759"/>
            <a:ext cx="224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35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44943"/>
            <a:ext cx="8234651" cy="454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64" y="2564904"/>
            <a:ext cx="1951037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64905"/>
            <a:ext cx="500063" cy="91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4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750888"/>
            <a:ext cx="5443537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8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592613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1274"/>
            <a:ext cx="8496944" cy="599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22320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8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1" y="1460837"/>
            <a:ext cx="8463507" cy="41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4" y="1454989"/>
            <a:ext cx="8450374" cy="413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04351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16349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1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0563"/>
            <a:ext cx="8497211" cy="60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6458"/>
            <a:ext cx="6984776" cy="650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0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555776" y="2132856"/>
            <a:ext cx="4042792" cy="8592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131888"/>
            <a:ext cx="6354763" cy="459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4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589271" cy="59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18415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82" y="705791"/>
            <a:ext cx="2060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72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2" y="1860309"/>
            <a:ext cx="860350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2" y="1691064"/>
            <a:ext cx="8565493" cy="372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789040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94" y="3343757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93" y="3554100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07" y="3764443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9" y="620688"/>
            <a:ext cx="8510432" cy="57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0688"/>
            <a:ext cx="2032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06" y="550838"/>
            <a:ext cx="245110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8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3" y="809407"/>
            <a:ext cx="848132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346392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3835"/>
            <a:ext cx="5000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5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5" y="764704"/>
            <a:ext cx="8561843" cy="569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2632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6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468</TotalTime>
  <Words>40</Words>
  <Application>Microsoft Office PowerPoint</Application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ЗНАЙ И ЛЮБИ СВОЙ ГОРОД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28</cp:revision>
  <dcterms:created xsi:type="dcterms:W3CDTF">2022-12-05T15:31:52Z</dcterms:created>
  <dcterms:modified xsi:type="dcterms:W3CDTF">2022-12-12T13:47:27Z</dcterms:modified>
</cp:coreProperties>
</file>