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8" r:id="rId3"/>
    <p:sldId id="256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171" y="0"/>
            <a:ext cx="8791575" cy="63018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дошкольников 5-6 лет с природными зонами в соответствии ФОП ДО. Тайга.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животные Тайги.</a:t>
            </a:r>
          </a:p>
          <a:p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Мараева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17" y="1345842"/>
            <a:ext cx="7547556" cy="53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6" y="133966"/>
            <a:ext cx="5899061" cy="3588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119" r="-493" b="8002"/>
          <a:stretch/>
        </p:blipFill>
        <p:spPr>
          <a:xfrm>
            <a:off x="3423612" y="3843778"/>
            <a:ext cx="5361949" cy="2911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133966"/>
            <a:ext cx="5666705" cy="360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7" y="127693"/>
            <a:ext cx="5022023" cy="3847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20" y="173369"/>
            <a:ext cx="5077601" cy="3801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16" y="4108293"/>
            <a:ext cx="6589130" cy="26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71" y="351015"/>
            <a:ext cx="89630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8" y="137581"/>
            <a:ext cx="9350062" cy="658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02" y="349600"/>
            <a:ext cx="5576942" cy="6165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3432410"/>
            <a:ext cx="4844815" cy="3373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141668"/>
            <a:ext cx="4844815" cy="31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4" y="130878"/>
            <a:ext cx="4497715" cy="66566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01" y="3514724"/>
            <a:ext cx="5315179" cy="3272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30878"/>
            <a:ext cx="3723060" cy="42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25" y="145067"/>
            <a:ext cx="3957565" cy="26524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3" y="114723"/>
            <a:ext cx="3939952" cy="2658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91" y="121694"/>
            <a:ext cx="3395584" cy="2675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1" y="2962252"/>
            <a:ext cx="3377847" cy="377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35" y="3327425"/>
            <a:ext cx="4051560" cy="3049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033" y="3622215"/>
            <a:ext cx="3447442" cy="22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" y="213456"/>
            <a:ext cx="5008986" cy="3292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2" y="3745420"/>
            <a:ext cx="4771221" cy="3015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183652"/>
            <a:ext cx="4984126" cy="33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5" y="589777"/>
            <a:ext cx="3481159" cy="58019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t="26890" r="-238" b="10964"/>
          <a:stretch/>
        </p:blipFill>
        <p:spPr>
          <a:xfrm>
            <a:off x="3785737" y="1802851"/>
            <a:ext cx="3870480" cy="28373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6" r="28655"/>
          <a:stretch/>
        </p:blipFill>
        <p:spPr>
          <a:xfrm>
            <a:off x="7750820" y="1278413"/>
            <a:ext cx="4338086" cy="40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8" y="52273"/>
            <a:ext cx="2896035" cy="35612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6" y="3739405"/>
            <a:ext cx="4138612" cy="3028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66" y="52273"/>
            <a:ext cx="4794462" cy="3227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66" y="3425780"/>
            <a:ext cx="4794462" cy="3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3" y="128790"/>
            <a:ext cx="10734855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426</TotalTime>
  <Words>23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45</cp:revision>
  <dcterms:created xsi:type="dcterms:W3CDTF">2021-11-22T04:53:44Z</dcterms:created>
  <dcterms:modified xsi:type="dcterms:W3CDTF">2023-10-06T10:38:38Z</dcterms:modified>
</cp:coreProperties>
</file>