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C675-8AE1-45F5-837E-EA7FDF3D4B0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6D8-A516-4077-AE36-B155544E4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4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C675-8AE1-45F5-837E-EA7FDF3D4B0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6D8-A516-4077-AE36-B155544E4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0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C675-8AE1-45F5-837E-EA7FDF3D4B0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6D8-A516-4077-AE36-B155544E4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3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C675-8AE1-45F5-837E-EA7FDF3D4B0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6D8-A516-4077-AE36-B155544E4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3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C675-8AE1-45F5-837E-EA7FDF3D4B0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6D8-A516-4077-AE36-B155544E4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5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C675-8AE1-45F5-837E-EA7FDF3D4B0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6D8-A516-4077-AE36-B155544E4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1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C675-8AE1-45F5-837E-EA7FDF3D4B0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6D8-A516-4077-AE36-B155544E4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8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C675-8AE1-45F5-837E-EA7FDF3D4B0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6D8-A516-4077-AE36-B155544E4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C675-8AE1-45F5-837E-EA7FDF3D4B0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6D8-A516-4077-AE36-B155544E4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9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C675-8AE1-45F5-837E-EA7FDF3D4B0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6D8-A516-4077-AE36-B155544E4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94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C675-8AE1-45F5-837E-EA7FDF3D4B0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56D8-A516-4077-AE36-B155544E4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4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4C675-8AE1-45F5-837E-EA7FDF3D4B0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156D8-A516-4077-AE36-B155544E4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6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25514"/>
            <a:ext cx="8496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 32 комбинированного вида Василеостровского района Санкт-Петербурга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23622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–класс: «Ознакомление дошкольников с природными зонами в соответствии с ФОП ДО: пустыни».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322597"/>
            <a:ext cx="404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Фролова Ольга Петровна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58512"/>
            <a:ext cx="652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на тему «Корабль пустыни».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2" y="1534592"/>
            <a:ext cx="52387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04" y="1052736"/>
            <a:ext cx="3552396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03" y="3838848"/>
            <a:ext cx="3528227" cy="27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73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40" y="0"/>
            <a:ext cx="91548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20688"/>
            <a:ext cx="79208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экологическое представление детей, интерес к различным природным зонам. </a:t>
            </a:r>
          </a:p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особенностями природных условий пустыни;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представление детей о животном и растительном мире пустыни;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приспособлении живых организмов к среде обитая;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делать выводы, устанавливать взаимосвязи в природе.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словарный запас: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«оазис», «песчаная пустыня», «верблюжья колючка», «бархан».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7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9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9269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Пустыня — это крайне засушливая область земного шара, бедная на воду, растительность и животный мир. В этой местности отсутствуют реки, моря, озера, поэтому осадки бывают очень редко. Даже если пройдет сильный ливень, то из-за жаркой погоды влага быстро испарится.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5589240"/>
            <a:ext cx="7115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жаркая пустыня находится в Африке – Пустыня Сахара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50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858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15307"/>
            <a:ext cx="308036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пустыни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приспособились к непростым условиям: мощная корневая система удерживает растение в почве и питает его подземными водами, а мясистые листья удерживают добытую влагу долгое время.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" y="476673"/>
            <a:ext cx="298949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200" y="476674"/>
            <a:ext cx="3001840" cy="273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4046" y="2843644"/>
            <a:ext cx="207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Полынь пустынная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932" y="2843643"/>
            <a:ext cx="220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Верблюжья колючка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2" y="3352159"/>
            <a:ext cx="4301645" cy="338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330" y="3709504"/>
            <a:ext cx="1342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Саксаул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833" y="3358819"/>
            <a:ext cx="4699207" cy="338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10334" y="3705824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Кактусы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8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123119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Кустарники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деревья растут друг от друга на определенной дистанции, могут по максимуму впитывать влагу в своем радиусе. Только при таких условиях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могут существовать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пустыне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виды живут около сотни лет.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536504" cy="313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1736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коротколистная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00426"/>
            <a:ext cx="4536504" cy="336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712" y="3604374"/>
            <a:ext cx="740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Алоэ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00426"/>
            <a:ext cx="4176464" cy="336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61714" y="3598803"/>
            <a:ext cx="1769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Просо вздутое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0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0209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бесконечных песках солнечных пустынь настоящим спасительным островком является оазис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Оазисом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островок растительности в пустыне, который находится вблизи естественного водоёма. Как правило, такие водоёмы питаются грунтовыми водами. Размеры оазиса варьируют от площади небольшого пруда до города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Оазис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содержит один или несколько источников воды. Оазисы позволяют пережить долгие походы по пустыне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16" y="2182312"/>
            <a:ext cx="8496944" cy="4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54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8640"/>
            <a:ext cx="3024336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пустыне обитают различные виды животных, которые смогли приспособиться к суровым погодным условиям. Дневная температура в пустынях достигает 60-ти градусов Цельсия.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под раскаленным солнцем достигает 90-градусной температуры.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Днем  животные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скрываются в норах, углублениях меж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камнями. Поэтому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обитателей пустынь ведет ночной образ жизни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8803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358512"/>
            <a:ext cx="108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Каракал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70" y="2370452"/>
            <a:ext cx="2869618" cy="21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670" y="266827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Фенек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492" y="188640"/>
            <a:ext cx="2929508" cy="333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358512"/>
            <a:ext cx="125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Сурикаты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492" y="3716379"/>
            <a:ext cx="2929508" cy="302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3821498"/>
            <a:ext cx="14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Тушканчик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70" y="4678067"/>
            <a:ext cx="5583638" cy="206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307" y="4694239"/>
            <a:ext cx="109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4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188640"/>
            <a:ext cx="88569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Осадки в пустыне выпадают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 и в небольшом количестве. Все это делает условия для жизни в этом царстве песка крайне неблагоприятными. Но и в этих непростых условиях живут многие виды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09" y="1162528"/>
            <a:ext cx="4241667" cy="265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028" y="1241662"/>
            <a:ext cx="21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Пустынный рябок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03" y="1149417"/>
            <a:ext cx="4392488" cy="266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8384" y="3388350"/>
            <a:ext cx="92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Беркут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847" y="3946020"/>
            <a:ext cx="4390644" cy="282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3" y="4134326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воробей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34" y="3946020"/>
            <a:ext cx="4236343" cy="282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834" y="6369209"/>
            <a:ext cx="185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Фаранов филин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0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12345"/>
            <a:ext cx="4092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на тему «Пустыни»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319760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песчаный океан,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бархан и два бархан.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без дождика тоска,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Всюду горы из песка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(Пустыня)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в песках полна борьбы,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Мужества, отваги.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зверь несет горбы,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— запасы влаги.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вчера зашел в аул,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Съел на завтрак саксаул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(Верблюд)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Ребятишкам во дворе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Нужен он для куличей,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пустыне, на жаре,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горячий от лучей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(Песок)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4523" y="980728"/>
            <a:ext cx="320574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пустыня, но и тут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 бывает,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и путник, и верблюд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Жажду утоляют.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Оазис)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ползу неторопливо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толстом панцире с отливом.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среди пустынь бугристых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Незачем спешить.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Двести лет, и даже триста,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могу прожить.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Черепаха)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 пустыне вырастали,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живые бочки.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пустыни мы попали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вам домой в горшочки.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Воду копим мы внутри.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 иголках, посмотри.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Кактусы)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15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501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УФК по г. Санкт-Петербургу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DoBer</dc:creator>
  <cp:lastModifiedBy>DoBer</cp:lastModifiedBy>
  <cp:revision>20</cp:revision>
  <dcterms:created xsi:type="dcterms:W3CDTF">2024-02-18T16:39:20Z</dcterms:created>
  <dcterms:modified xsi:type="dcterms:W3CDTF">2024-02-25T19:19:36Z</dcterms:modified>
</cp:coreProperties>
</file>