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9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44717847769032E-2"/>
          <c:y val="0.13760949803149605"/>
          <c:w val="0.55263861548556426"/>
          <c:h val="0.61242642716535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не знают о празднике "Международный день художника".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37-4DA7-9768-DE6543ABFC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 знают о празднике "Международный день художника".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37-4DA7-9768-DE6543ABFC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B37-4DA7-9768-DE6543ABF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2608735"/>
        <c:axId val="809790223"/>
      </c:barChart>
      <c:catAx>
        <c:axId val="802608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9790223"/>
        <c:crosses val="autoZero"/>
        <c:auto val="1"/>
        <c:lblAlgn val="ctr"/>
        <c:lblOffset val="100"/>
        <c:noMultiLvlLbl val="0"/>
      </c:catAx>
      <c:valAx>
        <c:axId val="80979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2608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63041946284928152"/>
          <c:y val="6.6153479011238872E-2"/>
          <c:w val="0.32383827919829239"/>
          <c:h val="0.79112026865904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32CB-4DDE-90DD-C4AC740F2B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 знают о празднике "Международный день художника".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CB-4DDE-90DD-C4AC740F2B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2CB-4DDE-90DD-C4AC740F2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98048"/>
        <c:axId val="140600064"/>
      </c:barChart>
      <c:catAx>
        <c:axId val="4009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600064"/>
        <c:crosses val="autoZero"/>
        <c:auto val="1"/>
        <c:lblAlgn val="ctr"/>
        <c:lblOffset val="100"/>
        <c:noMultiLvlLbl val="0"/>
      </c:catAx>
      <c:valAx>
        <c:axId val="140600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098048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2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0F73A-3875-432B-AE6F-02122958141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B25C27-3A22-42D3-84C7-B12C2567C877}">
      <dgm:prSet phldrT="[Текст]"/>
      <dgm:spPr/>
      <dgm:t>
        <a:bodyPr/>
        <a:lstStyle/>
        <a:p>
          <a:r>
            <a:rPr lang="ru-RU" dirty="0"/>
            <a:t>Актуальность проекта</a:t>
          </a:r>
        </a:p>
      </dgm:t>
    </dgm:pt>
    <dgm:pt modelId="{D6A69716-5BD1-4C2D-BB4A-6FCA5125CB3B}" type="parTrans" cxnId="{FBEF449D-999B-403A-97BB-30F670611057}">
      <dgm:prSet/>
      <dgm:spPr/>
      <dgm:t>
        <a:bodyPr/>
        <a:lstStyle/>
        <a:p>
          <a:endParaRPr lang="ru-RU"/>
        </a:p>
      </dgm:t>
    </dgm:pt>
    <dgm:pt modelId="{BDB4A2BB-A2F6-41D9-B0E6-258C6C306810}" type="sibTrans" cxnId="{FBEF449D-999B-403A-97BB-30F670611057}">
      <dgm:prSet/>
      <dgm:spPr/>
      <dgm:t>
        <a:bodyPr/>
        <a:lstStyle/>
        <a:p>
          <a:endParaRPr lang="ru-RU"/>
        </a:p>
      </dgm:t>
    </dgm:pt>
    <dgm:pt modelId="{D753EBCC-E06F-4EA5-9C33-EFB18B9E615D}">
      <dgm:prSet phldrT="[Текст]"/>
      <dgm:spPr/>
      <dgm:t>
        <a:bodyPr/>
        <a:lstStyle/>
        <a:p>
          <a:r>
            <a:rPr lang="ru-RU" dirty="0"/>
            <a:t>Цель проекта</a:t>
          </a:r>
        </a:p>
      </dgm:t>
    </dgm:pt>
    <dgm:pt modelId="{77F41F65-3D56-4477-B439-F99697F4B285}" type="parTrans" cxnId="{DBDE24D5-EDE3-4A37-8A4F-47CF8313AEFB}">
      <dgm:prSet/>
      <dgm:spPr/>
      <dgm:t>
        <a:bodyPr/>
        <a:lstStyle/>
        <a:p>
          <a:endParaRPr lang="ru-RU"/>
        </a:p>
      </dgm:t>
    </dgm:pt>
    <dgm:pt modelId="{F769EBF0-2B2C-471C-BB4B-9CB22B64A11B}" type="sibTrans" cxnId="{DBDE24D5-EDE3-4A37-8A4F-47CF8313AEFB}">
      <dgm:prSet/>
      <dgm:spPr/>
      <dgm:t>
        <a:bodyPr/>
        <a:lstStyle/>
        <a:p>
          <a:endParaRPr lang="ru-RU"/>
        </a:p>
      </dgm:t>
    </dgm:pt>
    <dgm:pt modelId="{A1E386D9-9B4D-40F1-BC01-0C8EF4862D3F}">
      <dgm:prSet phldrT="[Текст]"/>
      <dgm:spPr/>
      <dgm:t>
        <a:bodyPr/>
        <a:lstStyle/>
        <a:p>
          <a:r>
            <a:rPr lang="ru-RU" dirty="0"/>
            <a:t>Дорожная карта</a:t>
          </a:r>
        </a:p>
      </dgm:t>
    </dgm:pt>
    <dgm:pt modelId="{286419BC-D6B0-4A50-80BF-A2BFBFB4DAD4}" type="parTrans" cxnId="{922D6ACE-54E9-4037-BFE0-7670004B7345}">
      <dgm:prSet/>
      <dgm:spPr/>
      <dgm:t>
        <a:bodyPr/>
        <a:lstStyle/>
        <a:p>
          <a:endParaRPr lang="ru-RU"/>
        </a:p>
      </dgm:t>
    </dgm:pt>
    <dgm:pt modelId="{89B1A07F-1762-4958-A11A-5227255FA6DC}" type="sibTrans" cxnId="{922D6ACE-54E9-4037-BFE0-7670004B7345}">
      <dgm:prSet/>
      <dgm:spPr/>
      <dgm:t>
        <a:bodyPr/>
        <a:lstStyle/>
        <a:p>
          <a:endParaRPr lang="ru-RU"/>
        </a:p>
      </dgm:t>
    </dgm:pt>
    <dgm:pt modelId="{FF256C0E-64F4-45BB-8173-95B0495ACAC8}">
      <dgm:prSet/>
      <dgm:spPr/>
      <dgm:t>
        <a:bodyPr/>
        <a:lstStyle/>
        <a:p>
          <a:r>
            <a:rPr lang="ru-RU" dirty="0"/>
            <a:t>Реализация проекта</a:t>
          </a:r>
        </a:p>
      </dgm:t>
    </dgm:pt>
    <dgm:pt modelId="{D5FF95AD-844D-47F1-8D6A-1DAAA8AF4FCB}" type="parTrans" cxnId="{7B392B7F-F26A-463D-8986-A812418BF6D9}">
      <dgm:prSet/>
      <dgm:spPr/>
      <dgm:t>
        <a:bodyPr/>
        <a:lstStyle/>
        <a:p>
          <a:endParaRPr lang="ru-RU"/>
        </a:p>
      </dgm:t>
    </dgm:pt>
    <dgm:pt modelId="{15B07961-3528-45C8-AF36-3260FAA66606}" type="sibTrans" cxnId="{7B392B7F-F26A-463D-8986-A812418BF6D9}">
      <dgm:prSet/>
      <dgm:spPr/>
      <dgm:t>
        <a:bodyPr/>
        <a:lstStyle/>
        <a:p>
          <a:endParaRPr lang="ru-RU"/>
        </a:p>
      </dgm:t>
    </dgm:pt>
    <dgm:pt modelId="{066785FB-CC3D-4CBD-96CA-A8A41791B382}">
      <dgm:prSet/>
      <dgm:spPr/>
      <dgm:t>
        <a:bodyPr/>
        <a:lstStyle/>
        <a:p>
          <a:r>
            <a:rPr lang="ru-RU" dirty="0"/>
            <a:t>Итоги проекта</a:t>
          </a:r>
        </a:p>
      </dgm:t>
    </dgm:pt>
    <dgm:pt modelId="{BBFE5BD0-9624-448C-BF04-F3E40484AAB1}" type="parTrans" cxnId="{4BBFF4C5-4779-481B-A65E-309359F3ED83}">
      <dgm:prSet/>
      <dgm:spPr/>
      <dgm:t>
        <a:bodyPr/>
        <a:lstStyle/>
        <a:p>
          <a:endParaRPr lang="ru-RU"/>
        </a:p>
      </dgm:t>
    </dgm:pt>
    <dgm:pt modelId="{A1525825-C26D-41BD-AA09-D9595D7D6A5D}" type="sibTrans" cxnId="{4BBFF4C5-4779-481B-A65E-309359F3ED83}">
      <dgm:prSet/>
      <dgm:spPr/>
      <dgm:t>
        <a:bodyPr/>
        <a:lstStyle/>
        <a:p>
          <a:endParaRPr lang="ru-RU"/>
        </a:p>
      </dgm:t>
    </dgm:pt>
    <dgm:pt modelId="{3E757EE4-A889-4AFB-88AD-B3690E7B383C}" type="pres">
      <dgm:prSet presAssocID="{1E60F73A-3875-432B-AE6F-021229581410}" presName="linear" presStyleCnt="0">
        <dgm:presLayoutVars>
          <dgm:dir/>
          <dgm:animLvl val="lvl"/>
          <dgm:resizeHandles val="exact"/>
        </dgm:presLayoutVars>
      </dgm:prSet>
      <dgm:spPr/>
    </dgm:pt>
    <dgm:pt modelId="{FD1B200C-3A69-4FE2-8874-0C2CB9D26FE0}" type="pres">
      <dgm:prSet presAssocID="{2EB25C27-3A22-42D3-84C7-B12C2567C877}" presName="parentLin" presStyleCnt="0"/>
      <dgm:spPr/>
    </dgm:pt>
    <dgm:pt modelId="{B947F89D-F162-401B-A36D-7210710B5E1F}" type="pres">
      <dgm:prSet presAssocID="{2EB25C27-3A22-42D3-84C7-B12C2567C877}" presName="parentLeftMargin" presStyleLbl="node1" presStyleIdx="0" presStyleCnt="5"/>
      <dgm:spPr/>
    </dgm:pt>
    <dgm:pt modelId="{CA4163B0-0219-40E6-B622-5F82CCDF96C0}" type="pres">
      <dgm:prSet presAssocID="{2EB25C27-3A22-42D3-84C7-B12C2567C87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BBBD812-ECEA-4655-9E99-A27928FE9B65}" type="pres">
      <dgm:prSet presAssocID="{2EB25C27-3A22-42D3-84C7-B12C2567C877}" presName="negativeSpace" presStyleCnt="0"/>
      <dgm:spPr/>
    </dgm:pt>
    <dgm:pt modelId="{AAEB5B5B-9ADD-4B6F-B260-5AABF1371C5E}" type="pres">
      <dgm:prSet presAssocID="{2EB25C27-3A22-42D3-84C7-B12C2567C877}" presName="childText" presStyleLbl="conFgAcc1" presStyleIdx="0" presStyleCnt="5">
        <dgm:presLayoutVars>
          <dgm:bulletEnabled val="1"/>
        </dgm:presLayoutVars>
      </dgm:prSet>
      <dgm:spPr/>
    </dgm:pt>
    <dgm:pt modelId="{8F95E364-ADD5-4232-8B75-11C19FA4371F}" type="pres">
      <dgm:prSet presAssocID="{BDB4A2BB-A2F6-41D9-B0E6-258C6C306810}" presName="spaceBetweenRectangles" presStyleCnt="0"/>
      <dgm:spPr/>
    </dgm:pt>
    <dgm:pt modelId="{944F2F54-9F18-4B1C-8CD8-81C02DB287DB}" type="pres">
      <dgm:prSet presAssocID="{D753EBCC-E06F-4EA5-9C33-EFB18B9E615D}" presName="parentLin" presStyleCnt="0"/>
      <dgm:spPr/>
    </dgm:pt>
    <dgm:pt modelId="{358EBA76-E691-4FDB-A436-660FE3611267}" type="pres">
      <dgm:prSet presAssocID="{D753EBCC-E06F-4EA5-9C33-EFB18B9E615D}" presName="parentLeftMargin" presStyleLbl="node1" presStyleIdx="0" presStyleCnt="5"/>
      <dgm:spPr/>
    </dgm:pt>
    <dgm:pt modelId="{73267D98-C6E5-4180-9209-E9AAC0A86FE2}" type="pres">
      <dgm:prSet presAssocID="{D753EBCC-E06F-4EA5-9C33-EFB18B9E615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74CB84A-7B2B-445A-B43E-A9A01627F04F}" type="pres">
      <dgm:prSet presAssocID="{D753EBCC-E06F-4EA5-9C33-EFB18B9E615D}" presName="negativeSpace" presStyleCnt="0"/>
      <dgm:spPr/>
    </dgm:pt>
    <dgm:pt modelId="{0F21DE0E-317B-4EF3-ABB0-1702EAB82EA5}" type="pres">
      <dgm:prSet presAssocID="{D753EBCC-E06F-4EA5-9C33-EFB18B9E615D}" presName="childText" presStyleLbl="conFgAcc1" presStyleIdx="1" presStyleCnt="5">
        <dgm:presLayoutVars>
          <dgm:bulletEnabled val="1"/>
        </dgm:presLayoutVars>
      </dgm:prSet>
      <dgm:spPr/>
    </dgm:pt>
    <dgm:pt modelId="{F1B66B05-D486-4886-939F-56D39B6D0EFB}" type="pres">
      <dgm:prSet presAssocID="{F769EBF0-2B2C-471C-BB4B-9CB22B64A11B}" presName="spaceBetweenRectangles" presStyleCnt="0"/>
      <dgm:spPr/>
    </dgm:pt>
    <dgm:pt modelId="{20311DD5-3C49-468F-91AF-D2AB516E22FF}" type="pres">
      <dgm:prSet presAssocID="{A1E386D9-9B4D-40F1-BC01-0C8EF4862D3F}" presName="parentLin" presStyleCnt="0"/>
      <dgm:spPr/>
    </dgm:pt>
    <dgm:pt modelId="{87740A11-27C2-4CAF-9496-2174C602EB96}" type="pres">
      <dgm:prSet presAssocID="{A1E386D9-9B4D-40F1-BC01-0C8EF4862D3F}" presName="parentLeftMargin" presStyleLbl="node1" presStyleIdx="1" presStyleCnt="5"/>
      <dgm:spPr/>
    </dgm:pt>
    <dgm:pt modelId="{1A1434A1-2775-4C41-9490-AD8795B24A0B}" type="pres">
      <dgm:prSet presAssocID="{A1E386D9-9B4D-40F1-BC01-0C8EF4862D3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BD626A7-6848-462E-A37B-31C0D912A0D5}" type="pres">
      <dgm:prSet presAssocID="{A1E386D9-9B4D-40F1-BC01-0C8EF4862D3F}" presName="negativeSpace" presStyleCnt="0"/>
      <dgm:spPr/>
    </dgm:pt>
    <dgm:pt modelId="{8E44C9E1-2FEB-40EB-8FE5-ED699C451DF1}" type="pres">
      <dgm:prSet presAssocID="{A1E386D9-9B4D-40F1-BC01-0C8EF4862D3F}" presName="childText" presStyleLbl="conFgAcc1" presStyleIdx="2" presStyleCnt="5">
        <dgm:presLayoutVars>
          <dgm:bulletEnabled val="1"/>
        </dgm:presLayoutVars>
      </dgm:prSet>
      <dgm:spPr/>
    </dgm:pt>
    <dgm:pt modelId="{DD58F446-8C6F-4DFE-9509-7D4070C1029D}" type="pres">
      <dgm:prSet presAssocID="{89B1A07F-1762-4958-A11A-5227255FA6DC}" presName="spaceBetweenRectangles" presStyleCnt="0"/>
      <dgm:spPr/>
    </dgm:pt>
    <dgm:pt modelId="{EFA5DFD4-0A9A-47BB-9B95-3086AB575849}" type="pres">
      <dgm:prSet presAssocID="{FF256C0E-64F4-45BB-8173-95B0495ACAC8}" presName="parentLin" presStyleCnt="0"/>
      <dgm:spPr/>
    </dgm:pt>
    <dgm:pt modelId="{812ACA48-6D43-4A0F-B983-6D1C54694578}" type="pres">
      <dgm:prSet presAssocID="{FF256C0E-64F4-45BB-8173-95B0495ACAC8}" presName="parentLeftMargin" presStyleLbl="node1" presStyleIdx="2" presStyleCnt="5"/>
      <dgm:spPr/>
    </dgm:pt>
    <dgm:pt modelId="{98E71685-5B62-443F-AFC7-734457D2489E}" type="pres">
      <dgm:prSet presAssocID="{FF256C0E-64F4-45BB-8173-95B0495ACAC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8EF8030-3778-47BA-B68C-6E0E98E9D60F}" type="pres">
      <dgm:prSet presAssocID="{FF256C0E-64F4-45BB-8173-95B0495ACAC8}" presName="negativeSpace" presStyleCnt="0"/>
      <dgm:spPr/>
    </dgm:pt>
    <dgm:pt modelId="{366BA8BD-8902-4778-88EA-ECD6C0F16E1E}" type="pres">
      <dgm:prSet presAssocID="{FF256C0E-64F4-45BB-8173-95B0495ACAC8}" presName="childText" presStyleLbl="conFgAcc1" presStyleIdx="3" presStyleCnt="5">
        <dgm:presLayoutVars>
          <dgm:bulletEnabled val="1"/>
        </dgm:presLayoutVars>
      </dgm:prSet>
      <dgm:spPr/>
    </dgm:pt>
    <dgm:pt modelId="{40739A04-ED27-436F-B183-88B749EA67F7}" type="pres">
      <dgm:prSet presAssocID="{15B07961-3528-45C8-AF36-3260FAA66606}" presName="spaceBetweenRectangles" presStyleCnt="0"/>
      <dgm:spPr/>
    </dgm:pt>
    <dgm:pt modelId="{85C29A2A-95E5-479E-B8F9-978BE6CFD159}" type="pres">
      <dgm:prSet presAssocID="{066785FB-CC3D-4CBD-96CA-A8A41791B382}" presName="parentLin" presStyleCnt="0"/>
      <dgm:spPr/>
    </dgm:pt>
    <dgm:pt modelId="{AFC7EEEC-77CA-467C-8BA1-5A57C3A55D37}" type="pres">
      <dgm:prSet presAssocID="{066785FB-CC3D-4CBD-96CA-A8A41791B382}" presName="parentLeftMargin" presStyleLbl="node1" presStyleIdx="3" presStyleCnt="5"/>
      <dgm:spPr/>
    </dgm:pt>
    <dgm:pt modelId="{3086A895-33E5-43BD-9DB8-2AD9A008D0BE}" type="pres">
      <dgm:prSet presAssocID="{066785FB-CC3D-4CBD-96CA-A8A41791B38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1D8E338-338C-4BF9-BFA2-B1DEE681512A}" type="pres">
      <dgm:prSet presAssocID="{066785FB-CC3D-4CBD-96CA-A8A41791B382}" presName="negativeSpace" presStyleCnt="0"/>
      <dgm:spPr/>
    </dgm:pt>
    <dgm:pt modelId="{278676D1-D61F-42E9-A6CB-9CB68668FD34}" type="pres">
      <dgm:prSet presAssocID="{066785FB-CC3D-4CBD-96CA-A8A41791B38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0406F3A-7526-45E2-934D-2F9BBA69107F}" type="presOf" srcId="{FF256C0E-64F4-45BB-8173-95B0495ACAC8}" destId="{812ACA48-6D43-4A0F-B983-6D1C54694578}" srcOrd="0" destOrd="0" presId="urn:microsoft.com/office/officeart/2005/8/layout/list1"/>
    <dgm:cxn modelId="{0689CD3E-0CEF-434B-A66B-6293F44F80BD}" type="presOf" srcId="{FF256C0E-64F4-45BB-8173-95B0495ACAC8}" destId="{98E71685-5B62-443F-AFC7-734457D2489E}" srcOrd="1" destOrd="0" presId="urn:microsoft.com/office/officeart/2005/8/layout/list1"/>
    <dgm:cxn modelId="{475B6F42-F5EE-470E-9B09-55764F808954}" type="presOf" srcId="{D753EBCC-E06F-4EA5-9C33-EFB18B9E615D}" destId="{358EBA76-E691-4FDB-A436-660FE3611267}" srcOrd="0" destOrd="0" presId="urn:microsoft.com/office/officeart/2005/8/layout/list1"/>
    <dgm:cxn modelId="{04D93B76-28FE-4B14-8F1D-1CAD44BC867C}" type="presOf" srcId="{D753EBCC-E06F-4EA5-9C33-EFB18B9E615D}" destId="{73267D98-C6E5-4180-9209-E9AAC0A86FE2}" srcOrd="1" destOrd="0" presId="urn:microsoft.com/office/officeart/2005/8/layout/list1"/>
    <dgm:cxn modelId="{4280357D-89D3-49B3-95DA-5B56DFAA717C}" type="presOf" srcId="{066785FB-CC3D-4CBD-96CA-A8A41791B382}" destId="{3086A895-33E5-43BD-9DB8-2AD9A008D0BE}" srcOrd="1" destOrd="0" presId="urn:microsoft.com/office/officeart/2005/8/layout/list1"/>
    <dgm:cxn modelId="{7B392B7F-F26A-463D-8986-A812418BF6D9}" srcId="{1E60F73A-3875-432B-AE6F-021229581410}" destId="{FF256C0E-64F4-45BB-8173-95B0495ACAC8}" srcOrd="3" destOrd="0" parTransId="{D5FF95AD-844D-47F1-8D6A-1DAAA8AF4FCB}" sibTransId="{15B07961-3528-45C8-AF36-3260FAA66606}"/>
    <dgm:cxn modelId="{8C9E0195-0339-4AC2-9EB6-573B1411928C}" type="presOf" srcId="{1E60F73A-3875-432B-AE6F-021229581410}" destId="{3E757EE4-A889-4AFB-88AD-B3690E7B383C}" srcOrd="0" destOrd="0" presId="urn:microsoft.com/office/officeart/2005/8/layout/list1"/>
    <dgm:cxn modelId="{3F45FD98-8B57-461B-8973-586EBC1387A6}" type="presOf" srcId="{066785FB-CC3D-4CBD-96CA-A8A41791B382}" destId="{AFC7EEEC-77CA-467C-8BA1-5A57C3A55D37}" srcOrd="0" destOrd="0" presId="urn:microsoft.com/office/officeart/2005/8/layout/list1"/>
    <dgm:cxn modelId="{FBEF449D-999B-403A-97BB-30F670611057}" srcId="{1E60F73A-3875-432B-AE6F-021229581410}" destId="{2EB25C27-3A22-42D3-84C7-B12C2567C877}" srcOrd="0" destOrd="0" parTransId="{D6A69716-5BD1-4C2D-BB4A-6FCA5125CB3B}" sibTransId="{BDB4A2BB-A2F6-41D9-B0E6-258C6C306810}"/>
    <dgm:cxn modelId="{D8C1BEA7-7E48-4DD1-8946-4CC5369167E9}" type="presOf" srcId="{A1E386D9-9B4D-40F1-BC01-0C8EF4862D3F}" destId="{87740A11-27C2-4CAF-9496-2174C602EB96}" srcOrd="0" destOrd="0" presId="urn:microsoft.com/office/officeart/2005/8/layout/list1"/>
    <dgm:cxn modelId="{D9830CC2-F369-46A2-8F95-58EAC1DF5869}" type="presOf" srcId="{A1E386D9-9B4D-40F1-BC01-0C8EF4862D3F}" destId="{1A1434A1-2775-4C41-9490-AD8795B24A0B}" srcOrd="1" destOrd="0" presId="urn:microsoft.com/office/officeart/2005/8/layout/list1"/>
    <dgm:cxn modelId="{4BBFF4C5-4779-481B-A65E-309359F3ED83}" srcId="{1E60F73A-3875-432B-AE6F-021229581410}" destId="{066785FB-CC3D-4CBD-96CA-A8A41791B382}" srcOrd="4" destOrd="0" parTransId="{BBFE5BD0-9624-448C-BF04-F3E40484AAB1}" sibTransId="{A1525825-C26D-41BD-AA09-D9595D7D6A5D}"/>
    <dgm:cxn modelId="{922D6ACE-54E9-4037-BFE0-7670004B7345}" srcId="{1E60F73A-3875-432B-AE6F-021229581410}" destId="{A1E386D9-9B4D-40F1-BC01-0C8EF4862D3F}" srcOrd="2" destOrd="0" parTransId="{286419BC-D6B0-4A50-80BF-A2BFBFB4DAD4}" sibTransId="{89B1A07F-1762-4958-A11A-5227255FA6DC}"/>
    <dgm:cxn modelId="{DBDE24D5-EDE3-4A37-8A4F-47CF8313AEFB}" srcId="{1E60F73A-3875-432B-AE6F-021229581410}" destId="{D753EBCC-E06F-4EA5-9C33-EFB18B9E615D}" srcOrd="1" destOrd="0" parTransId="{77F41F65-3D56-4477-B439-F99697F4B285}" sibTransId="{F769EBF0-2B2C-471C-BB4B-9CB22B64A11B}"/>
    <dgm:cxn modelId="{A671DADE-A4FB-43F5-BFDE-E5D96617F7AD}" type="presOf" srcId="{2EB25C27-3A22-42D3-84C7-B12C2567C877}" destId="{B947F89D-F162-401B-A36D-7210710B5E1F}" srcOrd="0" destOrd="0" presId="urn:microsoft.com/office/officeart/2005/8/layout/list1"/>
    <dgm:cxn modelId="{3E3B8EEF-EA52-477F-B63D-1D2F9EB718D9}" type="presOf" srcId="{2EB25C27-3A22-42D3-84C7-B12C2567C877}" destId="{CA4163B0-0219-40E6-B622-5F82CCDF96C0}" srcOrd="1" destOrd="0" presId="urn:microsoft.com/office/officeart/2005/8/layout/list1"/>
    <dgm:cxn modelId="{01968DE5-A655-4B63-8638-7ED47510A5A2}" type="presParOf" srcId="{3E757EE4-A889-4AFB-88AD-B3690E7B383C}" destId="{FD1B200C-3A69-4FE2-8874-0C2CB9D26FE0}" srcOrd="0" destOrd="0" presId="urn:microsoft.com/office/officeart/2005/8/layout/list1"/>
    <dgm:cxn modelId="{4FE3FBE0-EAC1-43C5-A6C6-A2BB5D336CAC}" type="presParOf" srcId="{FD1B200C-3A69-4FE2-8874-0C2CB9D26FE0}" destId="{B947F89D-F162-401B-A36D-7210710B5E1F}" srcOrd="0" destOrd="0" presId="urn:microsoft.com/office/officeart/2005/8/layout/list1"/>
    <dgm:cxn modelId="{FE688A9E-15C6-4492-8F63-454BBCFB460B}" type="presParOf" srcId="{FD1B200C-3A69-4FE2-8874-0C2CB9D26FE0}" destId="{CA4163B0-0219-40E6-B622-5F82CCDF96C0}" srcOrd="1" destOrd="0" presId="urn:microsoft.com/office/officeart/2005/8/layout/list1"/>
    <dgm:cxn modelId="{3FC9A60C-F20D-4D23-863F-3FA70125EF6E}" type="presParOf" srcId="{3E757EE4-A889-4AFB-88AD-B3690E7B383C}" destId="{3BBBD812-ECEA-4655-9E99-A27928FE9B65}" srcOrd="1" destOrd="0" presId="urn:microsoft.com/office/officeart/2005/8/layout/list1"/>
    <dgm:cxn modelId="{2BC28B19-ABDD-48A4-A3DA-84D856DB16B3}" type="presParOf" srcId="{3E757EE4-A889-4AFB-88AD-B3690E7B383C}" destId="{AAEB5B5B-9ADD-4B6F-B260-5AABF1371C5E}" srcOrd="2" destOrd="0" presId="urn:microsoft.com/office/officeart/2005/8/layout/list1"/>
    <dgm:cxn modelId="{490002A8-D470-4109-8DAB-A8924C21909F}" type="presParOf" srcId="{3E757EE4-A889-4AFB-88AD-B3690E7B383C}" destId="{8F95E364-ADD5-4232-8B75-11C19FA4371F}" srcOrd="3" destOrd="0" presId="urn:microsoft.com/office/officeart/2005/8/layout/list1"/>
    <dgm:cxn modelId="{AFB5119C-C5B7-4FD2-B7BA-B1EDE0B6E370}" type="presParOf" srcId="{3E757EE4-A889-4AFB-88AD-B3690E7B383C}" destId="{944F2F54-9F18-4B1C-8CD8-81C02DB287DB}" srcOrd="4" destOrd="0" presId="urn:microsoft.com/office/officeart/2005/8/layout/list1"/>
    <dgm:cxn modelId="{FA0382B7-07CE-4497-9E88-EBB1C889681E}" type="presParOf" srcId="{944F2F54-9F18-4B1C-8CD8-81C02DB287DB}" destId="{358EBA76-E691-4FDB-A436-660FE3611267}" srcOrd="0" destOrd="0" presId="urn:microsoft.com/office/officeart/2005/8/layout/list1"/>
    <dgm:cxn modelId="{218B6C16-8F64-4B00-9E80-8A8448D37109}" type="presParOf" srcId="{944F2F54-9F18-4B1C-8CD8-81C02DB287DB}" destId="{73267D98-C6E5-4180-9209-E9AAC0A86FE2}" srcOrd="1" destOrd="0" presId="urn:microsoft.com/office/officeart/2005/8/layout/list1"/>
    <dgm:cxn modelId="{CBB84525-3B9A-49FC-A87E-138D0850525F}" type="presParOf" srcId="{3E757EE4-A889-4AFB-88AD-B3690E7B383C}" destId="{974CB84A-7B2B-445A-B43E-A9A01627F04F}" srcOrd="5" destOrd="0" presId="urn:microsoft.com/office/officeart/2005/8/layout/list1"/>
    <dgm:cxn modelId="{DAC90A5E-EC81-4720-A868-2EF63D3603FD}" type="presParOf" srcId="{3E757EE4-A889-4AFB-88AD-B3690E7B383C}" destId="{0F21DE0E-317B-4EF3-ABB0-1702EAB82EA5}" srcOrd="6" destOrd="0" presId="urn:microsoft.com/office/officeart/2005/8/layout/list1"/>
    <dgm:cxn modelId="{85DCBF2C-24B0-41D3-B926-A6E8080795EE}" type="presParOf" srcId="{3E757EE4-A889-4AFB-88AD-B3690E7B383C}" destId="{F1B66B05-D486-4886-939F-56D39B6D0EFB}" srcOrd="7" destOrd="0" presId="urn:microsoft.com/office/officeart/2005/8/layout/list1"/>
    <dgm:cxn modelId="{F7CB7813-6C46-415C-BC01-E0661B4A1997}" type="presParOf" srcId="{3E757EE4-A889-4AFB-88AD-B3690E7B383C}" destId="{20311DD5-3C49-468F-91AF-D2AB516E22FF}" srcOrd="8" destOrd="0" presId="urn:microsoft.com/office/officeart/2005/8/layout/list1"/>
    <dgm:cxn modelId="{7C6FA558-0D28-48A9-A92F-246477F2F2C7}" type="presParOf" srcId="{20311DD5-3C49-468F-91AF-D2AB516E22FF}" destId="{87740A11-27C2-4CAF-9496-2174C602EB96}" srcOrd="0" destOrd="0" presId="urn:microsoft.com/office/officeart/2005/8/layout/list1"/>
    <dgm:cxn modelId="{E03C1D3D-FAA8-49DB-BD2C-76FA7B1E6F78}" type="presParOf" srcId="{20311DD5-3C49-468F-91AF-D2AB516E22FF}" destId="{1A1434A1-2775-4C41-9490-AD8795B24A0B}" srcOrd="1" destOrd="0" presId="urn:microsoft.com/office/officeart/2005/8/layout/list1"/>
    <dgm:cxn modelId="{F50A8DC1-2995-4240-BB09-612172A1B70F}" type="presParOf" srcId="{3E757EE4-A889-4AFB-88AD-B3690E7B383C}" destId="{6BD626A7-6848-462E-A37B-31C0D912A0D5}" srcOrd="9" destOrd="0" presId="urn:microsoft.com/office/officeart/2005/8/layout/list1"/>
    <dgm:cxn modelId="{B0BCE26A-9B03-410C-9CE3-66AC169B2175}" type="presParOf" srcId="{3E757EE4-A889-4AFB-88AD-B3690E7B383C}" destId="{8E44C9E1-2FEB-40EB-8FE5-ED699C451DF1}" srcOrd="10" destOrd="0" presId="urn:microsoft.com/office/officeart/2005/8/layout/list1"/>
    <dgm:cxn modelId="{0DB5C5ED-9674-4247-9B97-07CAA92FF578}" type="presParOf" srcId="{3E757EE4-A889-4AFB-88AD-B3690E7B383C}" destId="{DD58F446-8C6F-4DFE-9509-7D4070C1029D}" srcOrd="11" destOrd="0" presId="urn:microsoft.com/office/officeart/2005/8/layout/list1"/>
    <dgm:cxn modelId="{540A7D8F-984F-49CD-9C86-261DDFAE3B80}" type="presParOf" srcId="{3E757EE4-A889-4AFB-88AD-B3690E7B383C}" destId="{EFA5DFD4-0A9A-47BB-9B95-3086AB575849}" srcOrd="12" destOrd="0" presId="urn:microsoft.com/office/officeart/2005/8/layout/list1"/>
    <dgm:cxn modelId="{35438CDB-43E8-4DD5-AB32-81204358D61B}" type="presParOf" srcId="{EFA5DFD4-0A9A-47BB-9B95-3086AB575849}" destId="{812ACA48-6D43-4A0F-B983-6D1C54694578}" srcOrd="0" destOrd="0" presId="urn:microsoft.com/office/officeart/2005/8/layout/list1"/>
    <dgm:cxn modelId="{9FB28A49-8847-4E71-A181-D52246FE60E3}" type="presParOf" srcId="{EFA5DFD4-0A9A-47BB-9B95-3086AB575849}" destId="{98E71685-5B62-443F-AFC7-734457D2489E}" srcOrd="1" destOrd="0" presId="urn:microsoft.com/office/officeart/2005/8/layout/list1"/>
    <dgm:cxn modelId="{29CA16C3-1137-48D2-AA33-F1A834DFAE77}" type="presParOf" srcId="{3E757EE4-A889-4AFB-88AD-B3690E7B383C}" destId="{68EF8030-3778-47BA-B68C-6E0E98E9D60F}" srcOrd="13" destOrd="0" presId="urn:microsoft.com/office/officeart/2005/8/layout/list1"/>
    <dgm:cxn modelId="{C7580D01-7C52-4178-9665-4EB937F0C452}" type="presParOf" srcId="{3E757EE4-A889-4AFB-88AD-B3690E7B383C}" destId="{366BA8BD-8902-4778-88EA-ECD6C0F16E1E}" srcOrd="14" destOrd="0" presId="urn:microsoft.com/office/officeart/2005/8/layout/list1"/>
    <dgm:cxn modelId="{270F39FC-D4B6-46E5-9A5A-A6F65775E3F4}" type="presParOf" srcId="{3E757EE4-A889-4AFB-88AD-B3690E7B383C}" destId="{40739A04-ED27-436F-B183-88B749EA67F7}" srcOrd="15" destOrd="0" presId="urn:microsoft.com/office/officeart/2005/8/layout/list1"/>
    <dgm:cxn modelId="{8859B8FE-E3A8-4FD7-B517-DC2A5F5C06F8}" type="presParOf" srcId="{3E757EE4-A889-4AFB-88AD-B3690E7B383C}" destId="{85C29A2A-95E5-479E-B8F9-978BE6CFD159}" srcOrd="16" destOrd="0" presId="urn:microsoft.com/office/officeart/2005/8/layout/list1"/>
    <dgm:cxn modelId="{DA523C5C-42DC-462F-84D8-CF06EFB68F00}" type="presParOf" srcId="{85C29A2A-95E5-479E-B8F9-978BE6CFD159}" destId="{AFC7EEEC-77CA-467C-8BA1-5A57C3A55D37}" srcOrd="0" destOrd="0" presId="urn:microsoft.com/office/officeart/2005/8/layout/list1"/>
    <dgm:cxn modelId="{ADC803AB-3792-40F8-BB2C-5B8FEB79FFE7}" type="presParOf" srcId="{85C29A2A-95E5-479E-B8F9-978BE6CFD159}" destId="{3086A895-33E5-43BD-9DB8-2AD9A008D0BE}" srcOrd="1" destOrd="0" presId="urn:microsoft.com/office/officeart/2005/8/layout/list1"/>
    <dgm:cxn modelId="{3816D57C-1078-4CF0-8D25-C961C1AAE986}" type="presParOf" srcId="{3E757EE4-A889-4AFB-88AD-B3690E7B383C}" destId="{B1D8E338-338C-4BF9-BFA2-B1DEE681512A}" srcOrd="17" destOrd="0" presId="urn:microsoft.com/office/officeart/2005/8/layout/list1"/>
    <dgm:cxn modelId="{C8A7F10D-3CD3-439C-AD9A-A16FB0CF0FBC}" type="presParOf" srcId="{3E757EE4-A889-4AFB-88AD-B3690E7B383C}" destId="{278676D1-D61F-42E9-A6CB-9CB68668FD3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D051DF-D23F-4478-A173-E0A89D7BBCE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3D02DE-8C20-46EC-85B4-6AE159C55239}">
      <dgm:prSet phldrT="[Текст]"/>
      <dgm:spPr/>
      <dgm:t>
        <a:bodyPr/>
        <a:lstStyle/>
        <a:p>
          <a:r>
            <a:rPr lang="ru-RU" dirty="0"/>
            <a:t>Для детей</a:t>
          </a:r>
        </a:p>
      </dgm:t>
    </dgm:pt>
    <dgm:pt modelId="{11545DD4-431B-42A1-90D6-FE8C68A34A76}" type="parTrans" cxnId="{74BC10A2-F714-4572-B727-86E2346A9A0C}">
      <dgm:prSet/>
      <dgm:spPr/>
      <dgm:t>
        <a:bodyPr/>
        <a:lstStyle/>
        <a:p>
          <a:endParaRPr lang="ru-RU"/>
        </a:p>
      </dgm:t>
    </dgm:pt>
    <dgm:pt modelId="{395F5451-A746-4515-8FCE-CAEB74180178}" type="sibTrans" cxnId="{74BC10A2-F714-4572-B727-86E2346A9A0C}">
      <dgm:prSet/>
      <dgm:spPr/>
      <dgm:t>
        <a:bodyPr/>
        <a:lstStyle/>
        <a:p>
          <a:endParaRPr lang="ru-RU"/>
        </a:p>
      </dgm:t>
    </dgm:pt>
    <dgm:pt modelId="{527A51F7-119F-43A8-A7DC-6F2349EFF9BB}">
      <dgm:prSet phldrT="[Текст]"/>
      <dgm:spPr/>
      <dgm:t>
        <a:bodyPr/>
        <a:lstStyle/>
        <a:p>
          <a:r>
            <a:rPr lang="ru-RU" dirty="0"/>
            <a:t>Принять участие в </a:t>
          </a:r>
          <a:r>
            <a:rPr lang="ru-RU" dirty="0" err="1"/>
            <a:t>онлайн-беседе</a:t>
          </a:r>
          <a:r>
            <a:rPr lang="ru-RU" dirty="0"/>
            <a:t> с воспитателем</a:t>
          </a:r>
        </a:p>
      </dgm:t>
    </dgm:pt>
    <dgm:pt modelId="{59EF40C1-A65F-4B33-90DB-7AAD2326F45D}" type="parTrans" cxnId="{D4A9E060-9A10-49E1-B92D-FBC8AFE7DE43}">
      <dgm:prSet/>
      <dgm:spPr/>
      <dgm:t>
        <a:bodyPr/>
        <a:lstStyle/>
        <a:p>
          <a:endParaRPr lang="ru-RU"/>
        </a:p>
      </dgm:t>
    </dgm:pt>
    <dgm:pt modelId="{4E88DF05-49ED-4851-8CD5-F5AD1D558C59}" type="sibTrans" cxnId="{D4A9E060-9A10-49E1-B92D-FBC8AFE7DE43}">
      <dgm:prSet/>
      <dgm:spPr/>
      <dgm:t>
        <a:bodyPr/>
        <a:lstStyle/>
        <a:p>
          <a:endParaRPr lang="ru-RU"/>
        </a:p>
      </dgm:t>
    </dgm:pt>
    <dgm:pt modelId="{7025C97C-90D1-45A6-A7DD-4A691DEB1E37}">
      <dgm:prSet phldrT="[Текст]"/>
      <dgm:spPr/>
      <dgm:t>
        <a:bodyPr/>
        <a:lstStyle/>
        <a:p>
          <a:r>
            <a:rPr lang="ru-RU" dirty="0"/>
            <a:t>Принять участие в создание виртуального альбома</a:t>
          </a:r>
        </a:p>
      </dgm:t>
    </dgm:pt>
    <dgm:pt modelId="{2995E9DB-37DE-4307-A4AD-007C01F67AAD}" type="parTrans" cxnId="{B7EB468C-6144-44DE-9C72-1D41F4865516}">
      <dgm:prSet/>
      <dgm:spPr/>
      <dgm:t>
        <a:bodyPr/>
        <a:lstStyle/>
        <a:p>
          <a:endParaRPr lang="ru-RU"/>
        </a:p>
      </dgm:t>
    </dgm:pt>
    <dgm:pt modelId="{A029EAC1-BF07-4E88-B7A8-E62014EAF26A}" type="sibTrans" cxnId="{B7EB468C-6144-44DE-9C72-1D41F4865516}">
      <dgm:prSet/>
      <dgm:spPr/>
      <dgm:t>
        <a:bodyPr/>
        <a:lstStyle/>
        <a:p>
          <a:endParaRPr lang="ru-RU"/>
        </a:p>
      </dgm:t>
    </dgm:pt>
    <dgm:pt modelId="{C07D46C9-E010-4104-985A-1088D6CF7611}">
      <dgm:prSet phldrT="[Текст]"/>
      <dgm:spPr/>
      <dgm:t>
        <a:bodyPr/>
        <a:lstStyle/>
        <a:p>
          <a:r>
            <a:rPr lang="ru-RU" dirty="0"/>
            <a:t>Для родителей</a:t>
          </a:r>
        </a:p>
      </dgm:t>
    </dgm:pt>
    <dgm:pt modelId="{85F33214-7DFC-4697-A01A-3850B6E9B066}" type="parTrans" cxnId="{927B7A6D-F146-43EF-A1A9-6641BFEF5233}">
      <dgm:prSet/>
      <dgm:spPr/>
      <dgm:t>
        <a:bodyPr/>
        <a:lstStyle/>
        <a:p>
          <a:endParaRPr lang="ru-RU"/>
        </a:p>
      </dgm:t>
    </dgm:pt>
    <dgm:pt modelId="{6F74E38E-14F6-4BB0-BE6F-F22E036868C6}" type="sibTrans" cxnId="{927B7A6D-F146-43EF-A1A9-6641BFEF5233}">
      <dgm:prSet/>
      <dgm:spPr/>
      <dgm:t>
        <a:bodyPr/>
        <a:lstStyle/>
        <a:p>
          <a:endParaRPr lang="ru-RU"/>
        </a:p>
      </dgm:t>
    </dgm:pt>
    <dgm:pt modelId="{DA76E4AB-D871-4A77-B5AE-C94CF4E0F12F}">
      <dgm:prSet phldrT="[Текст]"/>
      <dgm:spPr/>
      <dgm:t>
        <a:bodyPr/>
        <a:lstStyle/>
        <a:p>
          <a:r>
            <a:rPr lang="ru-RU" dirty="0"/>
            <a:t>Принять участие в родительском собрании</a:t>
          </a:r>
        </a:p>
      </dgm:t>
    </dgm:pt>
    <dgm:pt modelId="{6B1EC7A0-F5C0-4EE6-B55B-EC0870C8E6A5}" type="parTrans" cxnId="{7FB68A0F-203C-45CD-9447-F6D1FB730940}">
      <dgm:prSet/>
      <dgm:spPr/>
      <dgm:t>
        <a:bodyPr/>
        <a:lstStyle/>
        <a:p>
          <a:endParaRPr lang="ru-RU"/>
        </a:p>
      </dgm:t>
    </dgm:pt>
    <dgm:pt modelId="{274C2506-F94E-49AD-8810-93CCC317DCAE}" type="sibTrans" cxnId="{7FB68A0F-203C-45CD-9447-F6D1FB730940}">
      <dgm:prSet/>
      <dgm:spPr/>
      <dgm:t>
        <a:bodyPr/>
        <a:lstStyle/>
        <a:p>
          <a:endParaRPr lang="ru-RU"/>
        </a:p>
      </dgm:t>
    </dgm:pt>
    <dgm:pt modelId="{2D4A8213-317C-4F17-A3DD-411CA8B80018}">
      <dgm:prSet phldrT="[Текст]"/>
      <dgm:spPr/>
      <dgm:t>
        <a:bodyPr/>
        <a:lstStyle/>
        <a:p>
          <a:r>
            <a:rPr lang="ru-RU" dirty="0"/>
            <a:t>Принять участие в создание виртуального альбома</a:t>
          </a:r>
        </a:p>
      </dgm:t>
    </dgm:pt>
    <dgm:pt modelId="{EB5BE940-7E72-465C-8A1E-AD4114A92593}" type="parTrans" cxnId="{001184E8-D70D-4AEF-8C20-B89EDBC7CF90}">
      <dgm:prSet/>
      <dgm:spPr/>
      <dgm:t>
        <a:bodyPr/>
        <a:lstStyle/>
        <a:p>
          <a:endParaRPr lang="ru-RU"/>
        </a:p>
      </dgm:t>
    </dgm:pt>
    <dgm:pt modelId="{E7EFC07F-6FDE-4805-97E7-46ED2E1A7D23}" type="sibTrans" cxnId="{001184E8-D70D-4AEF-8C20-B89EDBC7CF90}">
      <dgm:prSet/>
      <dgm:spPr/>
      <dgm:t>
        <a:bodyPr/>
        <a:lstStyle/>
        <a:p>
          <a:endParaRPr lang="ru-RU"/>
        </a:p>
      </dgm:t>
    </dgm:pt>
    <dgm:pt modelId="{EDB3AE7B-1D62-42CE-92E9-BD2321F9F9CC}">
      <dgm:prSet phldrT="[Текст]"/>
      <dgm:spPr/>
      <dgm:t>
        <a:bodyPr/>
        <a:lstStyle/>
        <a:p>
          <a:r>
            <a:rPr lang="ru-RU" dirty="0"/>
            <a:t>Для воспитателя</a:t>
          </a:r>
        </a:p>
      </dgm:t>
    </dgm:pt>
    <dgm:pt modelId="{45008312-5A4D-426B-BF9B-26656540D9E8}" type="parTrans" cxnId="{AAFCACEC-9BD9-4ED7-BC2E-7E4FF62362B3}">
      <dgm:prSet/>
      <dgm:spPr/>
      <dgm:t>
        <a:bodyPr/>
        <a:lstStyle/>
        <a:p>
          <a:endParaRPr lang="ru-RU"/>
        </a:p>
      </dgm:t>
    </dgm:pt>
    <dgm:pt modelId="{866A480A-EFB1-4F09-9984-C263CA294323}" type="sibTrans" cxnId="{AAFCACEC-9BD9-4ED7-BC2E-7E4FF62362B3}">
      <dgm:prSet/>
      <dgm:spPr/>
      <dgm:t>
        <a:bodyPr/>
        <a:lstStyle/>
        <a:p>
          <a:endParaRPr lang="ru-RU"/>
        </a:p>
      </dgm:t>
    </dgm:pt>
    <dgm:pt modelId="{4FEE759B-B7F6-4011-8AF5-12B1C4FAC4A7}">
      <dgm:prSet phldrT="[Текст]"/>
      <dgm:spPr/>
      <dgm:t>
        <a:bodyPr/>
        <a:lstStyle/>
        <a:p>
          <a:r>
            <a:rPr lang="ru-RU" dirty="0"/>
            <a:t>Провести диагностическую </a:t>
          </a:r>
          <a:r>
            <a:rPr lang="ru-RU" dirty="0" err="1"/>
            <a:t>онлайн-беседу</a:t>
          </a:r>
          <a:endParaRPr lang="ru-RU" dirty="0"/>
        </a:p>
      </dgm:t>
    </dgm:pt>
    <dgm:pt modelId="{2BD24115-7949-4A89-8862-3D22982BE06A}" type="parTrans" cxnId="{B24698FE-1F81-42F4-8A3F-2F433876CE8C}">
      <dgm:prSet/>
      <dgm:spPr/>
      <dgm:t>
        <a:bodyPr/>
        <a:lstStyle/>
        <a:p>
          <a:endParaRPr lang="ru-RU"/>
        </a:p>
      </dgm:t>
    </dgm:pt>
    <dgm:pt modelId="{1CD86C74-BE06-4639-ADA9-AE92427FFD04}" type="sibTrans" cxnId="{B24698FE-1F81-42F4-8A3F-2F433876CE8C}">
      <dgm:prSet/>
      <dgm:spPr/>
      <dgm:t>
        <a:bodyPr/>
        <a:lstStyle/>
        <a:p>
          <a:endParaRPr lang="ru-RU"/>
        </a:p>
      </dgm:t>
    </dgm:pt>
    <dgm:pt modelId="{C477EB86-267F-485C-8C4C-6F2B391EE45C}">
      <dgm:prSet phldrT="[Текст]"/>
      <dgm:spPr/>
      <dgm:t>
        <a:bodyPr/>
        <a:lstStyle/>
        <a:p>
          <a:r>
            <a:rPr lang="ru-RU" dirty="0"/>
            <a:t>Организовать мероприятия по проекту</a:t>
          </a:r>
        </a:p>
      </dgm:t>
    </dgm:pt>
    <dgm:pt modelId="{2169BAB2-E9EF-4A7A-B666-4C48EAD37B95}" type="parTrans" cxnId="{D75B7E55-9123-4E6F-83C7-74D06B68AFD0}">
      <dgm:prSet/>
      <dgm:spPr/>
      <dgm:t>
        <a:bodyPr/>
        <a:lstStyle/>
        <a:p>
          <a:endParaRPr lang="ru-RU"/>
        </a:p>
      </dgm:t>
    </dgm:pt>
    <dgm:pt modelId="{43664451-FF93-443D-A634-E6BE88D00BB2}" type="sibTrans" cxnId="{D75B7E55-9123-4E6F-83C7-74D06B68AFD0}">
      <dgm:prSet/>
      <dgm:spPr/>
      <dgm:t>
        <a:bodyPr/>
        <a:lstStyle/>
        <a:p>
          <a:endParaRPr lang="ru-RU"/>
        </a:p>
      </dgm:t>
    </dgm:pt>
    <dgm:pt modelId="{6FDA6738-872D-4B0D-BFC6-5462DB05649F}">
      <dgm:prSet phldrT="[Текст]"/>
      <dgm:spPr/>
      <dgm:t>
        <a:bodyPr/>
        <a:lstStyle/>
        <a:p>
          <a:r>
            <a:rPr lang="ru-RU" dirty="0"/>
            <a:t>Принять участие в мастер-классе</a:t>
          </a:r>
        </a:p>
      </dgm:t>
    </dgm:pt>
    <dgm:pt modelId="{49C63344-530D-4ECE-B6D3-CCC8FAC06ECB}" type="parTrans" cxnId="{5F5EE76A-65EA-4E39-879C-E32DDB14530C}">
      <dgm:prSet/>
      <dgm:spPr/>
      <dgm:t>
        <a:bodyPr/>
        <a:lstStyle/>
        <a:p>
          <a:endParaRPr lang="ru-RU"/>
        </a:p>
      </dgm:t>
    </dgm:pt>
    <dgm:pt modelId="{7FDF66C1-A23A-4BAB-A8BC-4E6169C1890C}" type="sibTrans" cxnId="{5F5EE76A-65EA-4E39-879C-E32DDB14530C}">
      <dgm:prSet/>
      <dgm:spPr/>
      <dgm:t>
        <a:bodyPr/>
        <a:lstStyle/>
        <a:p>
          <a:endParaRPr lang="ru-RU"/>
        </a:p>
      </dgm:t>
    </dgm:pt>
    <dgm:pt modelId="{41CCA52E-1982-4071-B3F9-E4E2CD90BF32}">
      <dgm:prSet phldrT="[Текст]"/>
      <dgm:spPr/>
      <dgm:t>
        <a:bodyPr/>
        <a:lstStyle/>
        <a:p>
          <a:r>
            <a:rPr lang="ru-RU" dirty="0"/>
            <a:t>Принять участие в мастер-классе</a:t>
          </a:r>
        </a:p>
      </dgm:t>
    </dgm:pt>
    <dgm:pt modelId="{0BCCD855-4AD8-46CF-9BE6-94ADD3DF9919}" type="parTrans" cxnId="{4C964D70-C414-44AB-BF8D-A60FEF3E960B}">
      <dgm:prSet/>
      <dgm:spPr/>
      <dgm:t>
        <a:bodyPr/>
        <a:lstStyle/>
        <a:p>
          <a:endParaRPr lang="ru-RU"/>
        </a:p>
      </dgm:t>
    </dgm:pt>
    <dgm:pt modelId="{018370BD-C7B3-4F08-BC71-EA3D95FF674A}" type="sibTrans" cxnId="{4C964D70-C414-44AB-BF8D-A60FEF3E960B}">
      <dgm:prSet/>
      <dgm:spPr/>
      <dgm:t>
        <a:bodyPr/>
        <a:lstStyle/>
        <a:p>
          <a:endParaRPr lang="ru-RU"/>
        </a:p>
      </dgm:t>
    </dgm:pt>
    <dgm:pt modelId="{8AC7116B-C47D-4886-B95E-572D86CBD144}">
      <dgm:prSet phldrT="[Текст]"/>
      <dgm:spPr/>
      <dgm:t>
        <a:bodyPr/>
        <a:lstStyle/>
        <a:p>
          <a:r>
            <a:rPr lang="ru-RU" dirty="0"/>
            <a:t>Посмотреть совместно с детьми видеоролик  </a:t>
          </a:r>
        </a:p>
      </dgm:t>
    </dgm:pt>
    <dgm:pt modelId="{B40DA966-5538-46AB-B250-5E08DF5021B1}" type="parTrans" cxnId="{812A7B7B-FF50-401B-8FC2-E13030B476EA}">
      <dgm:prSet/>
      <dgm:spPr/>
      <dgm:t>
        <a:bodyPr/>
        <a:lstStyle/>
        <a:p>
          <a:endParaRPr lang="ru-RU"/>
        </a:p>
      </dgm:t>
    </dgm:pt>
    <dgm:pt modelId="{BEF851B2-20A8-4B28-9E0C-1570A27D5431}" type="sibTrans" cxnId="{812A7B7B-FF50-401B-8FC2-E13030B476EA}">
      <dgm:prSet/>
      <dgm:spPr/>
      <dgm:t>
        <a:bodyPr/>
        <a:lstStyle/>
        <a:p>
          <a:endParaRPr lang="ru-RU"/>
        </a:p>
      </dgm:t>
    </dgm:pt>
    <dgm:pt modelId="{345A6248-9CAA-42FE-A671-081C3B4DB251}">
      <dgm:prSet phldrT="[Текст]"/>
      <dgm:spPr/>
      <dgm:t>
        <a:bodyPr/>
        <a:lstStyle/>
        <a:p>
          <a:r>
            <a:rPr lang="ru-RU" dirty="0"/>
            <a:t>Оформить виртуальный альбом</a:t>
          </a:r>
        </a:p>
      </dgm:t>
    </dgm:pt>
    <dgm:pt modelId="{B51873FF-4CFF-4966-9F07-AF01060A6371}" type="parTrans" cxnId="{4EB9D1C5-E26A-4BF9-B821-0391EF1A0B85}">
      <dgm:prSet/>
      <dgm:spPr/>
      <dgm:t>
        <a:bodyPr/>
        <a:lstStyle/>
        <a:p>
          <a:endParaRPr lang="ru-RU"/>
        </a:p>
      </dgm:t>
    </dgm:pt>
    <dgm:pt modelId="{F1CC9825-5D9D-4355-A2EB-F868A0956687}" type="sibTrans" cxnId="{4EB9D1C5-E26A-4BF9-B821-0391EF1A0B85}">
      <dgm:prSet/>
      <dgm:spPr/>
      <dgm:t>
        <a:bodyPr/>
        <a:lstStyle/>
        <a:p>
          <a:endParaRPr lang="ru-RU"/>
        </a:p>
      </dgm:t>
    </dgm:pt>
    <dgm:pt modelId="{DC2B343E-00EA-49BE-B8D2-4836098296BD}" type="pres">
      <dgm:prSet presAssocID="{7FD051DF-D23F-4478-A173-E0A89D7BBCEC}" presName="Name0" presStyleCnt="0">
        <dgm:presLayoutVars>
          <dgm:dir/>
          <dgm:animLvl val="lvl"/>
          <dgm:resizeHandles val="exact"/>
        </dgm:presLayoutVars>
      </dgm:prSet>
      <dgm:spPr/>
    </dgm:pt>
    <dgm:pt modelId="{B88B496C-14AF-4C85-A93D-B47EBF1DF861}" type="pres">
      <dgm:prSet presAssocID="{DC3D02DE-8C20-46EC-85B4-6AE159C55239}" presName="composite" presStyleCnt="0"/>
      <dgm:spPr/>
    </dgm:pt>
    <dgm:pt modelId="{0DC43E0A-D050-4219-BC08-B752333F498B}" type="pres">
      <dgm:prSet presAssocID="{DC3D02DE-8C20-46EC-85B4-6AE159C5523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6E56961-51DB-454E-89DC-9ACFDCAAFD3A}" type="pres">
      <dgm:prSet presAssocID="{DC3D02DE-8C20-46EC-85B4-6AE159C55239}" presName="desTx" presStyleLbl="alignAccFollowNode1" presStyleIdx="0" presStyleCnt="3">
        <dgm:presLayoutVars>
          <dgm:bulletEnabled val="1"/>
        </dgm:presLayoutVars>
      </dgm:prSet>
      <dgm:spPr/>
    </dgm:pt>
    <dgm:pt modelId="{886A94DA-F251-46B1-A8ED-CF35FB0BA97B}" type="pres">
      <dgm:prSet presAssocID="{395F5451-A746-4515-8FCE-CAEB74180178}" presName="space" presStyleCnt="0"/>
      <dgm:spPr/>
    </dgm:pt>
    <dgm:pt modelId="{5C46DE5E-FDD2-45C7-BEF0-6C8AA28D32F9}" type="pres">
      <dgm:prSet presAssocID="{C07D46C9-E010-4104-985A-1088D6CF7611}" presName="composite" presStyleCnt="0"/>
      <dgm:spPr/>
    </dgm:pt>
    <dgm:pt modelId="{F826BFE4-E3FE-4863-9B58-AA8B619C8F1E}" type="pres">
      <dgm:prSet presAssocID="{C07D46C9-E010-4104-985A-1088D6CF761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960A2FD-F236-4C0D-8611-3A5C18CAFB0E}" type="pres">
      <dgm:prSet presAssocID="{C07D46C9-E010-4104-985A-1088D6CF7611}" presName="desTx" presStyleLbl="alignAccFollowNode1" presStyleIdx="1" presStyleCnt="3">
        <dgm:presLayoutVars>
          <dgm:bulletEnabled val="1"/>
        </dgm:presLayoutVars>
      </dgm:prSet>
      <dgm:spPr/>
    </dgm:pt>
    <dgm:pt modelId="{ECD72349-1FBB-491F-871C-02BA5BB845E7}" type="pres">
      <dgm:prSet presAssocID="{6F74E38E-14F6-4BB0-BE6F-F22E036868C6}" presName="space" presStyleCnt="0"/>
      <dgm:spPr/>
    </dgm:pt>
    <dgm:pt modelId="{7AF8EFC8-5261-458C-ADC3-9F1C11EB7C3C}" type="pres">
      <dgm:prSet presAssocID="{EDB3AE7B-1D62-42CE-92E9-BD2321F9F9CC}" presName="composite" presStyleCnt="0"/>
      <dgm:spPr/>
    </dgm:pt>
    <dgm:pt modelId="{8ED6A111-958C-4860-8731-8D1B85D477D1}" type="pres">
      <dgm:prSet presAssocID="{EDB3AE7B-1D62-42CE-92E9-BD2321F9F9C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965E4FD-0C0F-435A-B06B-245FDBE3C8CD}" type="pres">
      <dgm:prSet presAssocID="{EDB3AE7B-1D62-42CE-92E9-BD2321F9F9C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5EC4C05-7C19-4DDB-8388-1B918FE55AEA}" type="presOf" srcId="{2D4A8213-317C-4F17-A3DD-411CA8B80018}" destId="{2960A2FD-F236-4C0D-8611-3A5C18CAFB0E}" srcOrd="0" destOrd="3" presId="urn:microsoft.com/office/officeart/2005/8/layout/hList1"/>
    <dgm:cxn modelId="{7FB68A0F-203C-45CD-9447-F6D1FB730940}" srcId="{C07D46C9-E010-4104-985A-1088D6CF7611}" destId="{DA76E4AB-D871-4A77-B5AE-C94CF4E0F12F}" srcOrd="0" destOrd="0" parTransId="{6B1EC7A0-F5C0-4EE6-B55B-EC0870C8E6A5}" sibTransId="{274C2506-F94E-49AD-8810-93CCC317DCAE}"/>
    <dgm:cxn modelId="{9A471D33-3ED0-4DEC-ACE0-4B864EE5CC38}" type="presOf" srcId="{EDB3AE7B-1D62-42CE-92E9-BD2321F9F9CC}" destId="{8ED6A111-958C-4860-8731-8D1B85D477D1}" srcOrd="0" destOrd="0" presId="urn:microsoft.com/office/officeart/2005/8/layout/hList1"/>
    <dgm:cxn modelId="{51A8EB33-30BC-441C-8B83-47B584B43932}" type="presOf" srcId="{41CCA52E-1982-4071-B3F9-E4E2CD90BF32}" destId="{2960A2FD-F236-4C0D-8611-3A5C18CAFB0E}" srcOrd="0" destOrd="1" presId="urn:microsoft.com/office/officeart/2005/8/layout/hList1"/>
    <dgm:cxn modelId="{2DE9E740-8B1F-451C-BCA3-8D8E4A86790C}" type="presOf" srcId="{4FEE759B-B7F6-4011-8AF5-12B1C4FAC4A7}" destId="{C965E4FD-0C0F-435A-B06B-245FDBE3C8CD}" srcOrd="0" destOrd="0" presId="urn:microsoft.com/office/officeart/2005/8/layout/hList1"/>
    <dgm:cxn modelId="{B2AE335F-3E00-42E2-A6AA-F9C2AEC44E59}" type="presOf" srcId="{527A51F7-119F-43A8-A7DC-6F2349EFF9BB}" destId="{06E56961-51DB-454E-89DC-9ACFDCAAFD3A}" srcOrd="0" destOrd="0" presId="urn:microsoft.com/office/officeart/2005/8/layout/hList1"/>
    <dgm:cxn modelId="{D4A9E060-9A10-49E1-B92D-FBC8AFE7DE43}" srcId="{DC3D02DE-8C20-46EC-85B4-6AE159C55239}" destId="{527A51F7-119F-43A8-A7DC-6F2349EFF9BB}" srcOrd="0" destOrd="0" parTransId="{59EF40C1-A65F-4B33-90DB-7AAD2326F45D}" sibTransId="{4E88DF05-49ED-4851-8CD5-F5AD1D558C59}"/>
    <dgm:cxn modelId="{3B78CA66-FE1A-4817-92D6-F0039BA36129}" type="presOf" srcId="{7025C97C-90D1-45A6-A7DD-4A691DEB1E37}" destId="{06E56961-51DB-454E-89DC-9ACFDCAAFD3A}" srcOrd="0" destOrd="2" presId="urn:microsoft.com/office/officeart/2005/8/layout/hList1"/>
    <dgm:cxn modelId="{5F5EE76A-65EA-4E39-879C-E32DDB14530C}" srcId="{DC3D02DE-8C20-46EC-85B4-6AE159C55239}" destId="{6FDA6738-872D-4B0D-BFC6-5462DB05649F}" srcOrd="1" destOrd="0" parTransId="{49C63344-530D-4ECE-B6D3-CCC8FAC06ECB}" sibTransId="{7FDF66C1-A23A-4BAB-A8BC-4E6169C1890C}"/>
    <dgm:cxn modelId="{927B7A6D-F146-43EF-A1A9-6641BFEF5233}" srcId="{7FD051DF-D23F-4478-A173-E0A89D7BBCEC}" destId="{C07D46C9-E010-4104-985A-1088D6CF7611}" srcOrd="1" destOrd="0" parTransId="{85F33214-7DFC-4697-A01A-3850B6E9B066}" sibTransId="{6F74E38E-14F6-4BB0-BE6F-F22E036868C6}"/>
    <dgm:cxn modelId="{4C964D70-C414-44AB-BF8D-A60FEF3E960B}" srcId="{C07D46C9-E010-4104-985A-1088D6CF7611}" destId="{41CCA52E-1982-4071-B3F9-E4E2CD90BF32}" srcOrd="1" destOrd="0" parTransId="{0BCCD855-4AD8-46CF-9BE6-94ADD3DF9919}" sibTransId="{018370BD-C7B3-4F08-BC71-EA3D95FF674A}"/>
    <dgm:cxn modelId="{8504F174-3689-487F-91C3-37C14656778F}" type="presOf" srcId="{8AC7116B-C47D-4886-B95E-572D86CBD144}" destId="{2960A2FD-F236-4C0D-8611-3A5C18CAFB0E}" srcOrd="0" destOrd="2" presId="urn:microsoft.com/office/officeart/2005/8/layout/hList1"/>
    <dgm:cxn modelId="{D75B7E55-9123-4E6F-83C7-74D06B68AFD0}" srcId="{EDB3AE7B-1D62-42CE-92E9-BD2321F9F9CC}" destId="{C477EB86-267F-485C-8C4C-6F2B391EE45C}" srcOrd="1" destOrd="0" parTransId="{2169BAB2-E9EF-4A7A-B666-4C48EAD37B95}" sibTransId="{43664451-FF93-443D-A634-E6BE88D00BB2}"/>
    <dgm:cxn modelId="{55C71059-B532-446D-8AA4-B81835E4380A}" type="presOf" srcId="{DA76E4AB-D871-4A77-B5AE-C94CF4E0F12F}" destId="{2960A2FD-F236-4C0D-8611-3A5C18CAFB0E}" srcOrd="0" destOrd="0" presId="urn:microsoft.com/office/officeart/2005/8/layout/hList1"/>
    <dgm:cxn modelId="{812A7B7B-FF50-401B-8FC2-E13030B476EA}" srcId="{C07D46C9-E010-4104-985A-1088D6CF7611}" destId="{8AC7116B-C47D-4886-B95E-572D86CBD144}" srcOrd="2" destOrd="0" parTransId="{B40DA966-5538-46AB-B250-5E08DF5021B1}" sibTransId="{BEF851B2-20A8-4B28-9E0C-1570A27D5431}"/>
    <dgm:cxn modelId="{B7EB468C-6144-44DE-9C72-1D41F4865516}" srcId="{DC3D02DE-8C20-46EC-85B4-6AE159C55239}" destId="{7025C97C-90D1-45A6-A7DD-4A691DEB1E37}" srcOrd="2" destOrd="0" parTransId="{2995E9DB-37DE-4307-A4AD-007C01F67AAD}" sibTransId="{A029EAC1-BF07-4E88-B7A8-E62014EAF26A}"/>
    <dgm:cxn modelId="{FBAAE19C-0E89-430F-B183-44BFD4C48B34}" type="presOf" srcId="{6FDA6738-872D-4B0D-BFC6-5462DB05649F}" destId="{06E56961-51DB-454E-89DC-9ACFDCAAFD3A}" srcOrd="0" destOrd="1" presId="urn:microsoft.com/office/officeart/2005/8/layout/hList1"/>
    <dgm:cxn modelId="{74BC10A2-F714-4572-B727-86E2346A9A0C}" srcId="{7FD051DF-D23F-4478-A173-E0A89D7BBCEC}" destId="{DC3D02DE-8C20-46EC-85B4-6AE159C55239}" srcOrd="0" destOrd="0" parTransId="{11545DD4-431B-42A1-90D6-FE8C68A34A76}" sibTransId="{395F5451-A746-4515-8FCE-CAEB74180178}"/>
    <dgm:cxn modelId="{4EB9D1C5-E26A-4BF9-B821-0391EF1A0B85}" srcId="{EDB3AE7B-1D62-42CE-92E9-BD2321F9F9CC}" destId="{345A6248-9CAA-42FE-A671-081C3B4DB251}" srcOrd="2" destOrd="0" parTransId="{B51873FF-4CFF-4966-9F07-AF01060A6371}" sibTransId="{F1CC9825-5D9D-4355-A2EB-F868A0956687}"/>
    <dgm:cxn modelId="{8010C1CD-8513-4E64-9ECE-EB616F407DBA}" type="presOf" srcId="{C477EB86-267F-485C-8C4C-6F2B391EE45C}" destId="{C965E4FD-0C0F-435A-B06B-245FDBE3C8CD}" srcOrd="0" destOrd="1" presId="urn:microsoft.com/office/officeart/2005/8/layout/hList1"/>
    <dgm:cxn modelId="{810C29CE-825F-4248-A4C6-B933D13ADB72}" type="presOf" srcId="{C07D46C9-E010-4104-985A-1088D6CF7611}" destId="{F826BFE4-E3FE-4863-9B58-AA8B619C8F1E}" srcOrd="0" destOrd="0" presId="urn:microsoft.com/office/officeart/2005/8/layout/hList1"/>
    <dgm:cxn modelId="{AC05D6DA-D534-4DC5-AFB0-17AFA57CE98C}" type="presOf" srcId="{345A6248-9CAA-42FE-A671-081C3B4DB251}" destId="{C965E4FD-0C0F-435A-B06B-245FDBE3C8CD}" srcOrd="0" destOrd="2" presId="urn:microsoft.com/office/officeart/2005/8/layout/hList1"/>
    <dgm:cxn modelId="{5411A5DB-1D86-4343-9414-CE4C165288A9}" type="presOf" srcId="{7FD051DF-D23F-4478-A173-E0A89D7BBCEC}" destId="{DC2B343E-00EA-49BE-B8D2-4836098296BD}" srcOrd="0" destOrd="0" presId="urn:microsoft.com/office/officeart/2005/8/layout/hList1"/>
    <dgm:cxn modelId="{001184E8-D70D-4AEF-8C20-B89EDBC7CF90}" srcId="{C07D46C9-E010-4104-985A-1088D6CF7611}" destId="{2D4A8213-317C-4F17-A3DD-411CA8B80018}" srcOrd="3" destOrd="0" parTransId="{EB5BE940-7E72-465C-8A1E-AD4114A92593}" sibTransId="{E7EFC07F-6FDE-4805-97E7-46ED2E1A7D23}"/>
    <dgm:cxn modelId="{AAFCACEC-9BD9-4ED7-BC2E-7E4FF62362B3}" srcId="{7FD051DF-D23F-4478-A173-E0A89D7BBCEC}" destId="{EDB3AE7B-1D62-42CE-92E9-BD2321F9F9CC}" srcOrd="2" destOrd="0" parTransId="{45008312-5A4D-426B-BF9B-26656540D9E8}" sibTransId="{866A480A-EFB1-4F09-9984-C263CA294323}"/>
    <dgm:cxn modelId="{B24698FE-1F81-42F4-8A3F-2F433876CE8C}" srcId="{EDB3AE7B-1D62-42CE-92E9-BD2321F9F9CC}" destId="{4FEE759B-B7F6-4011-8AF5-12B1C4FAC4A7}" srcOrd="0" destOrd="0" parTransId="{2BD24115-7949-4A89-8862-3D22982BE06A}" sibTransId="{1CD86C74-BE06-4639-ADA9-AE92427FFD04}"/>
    <dgm:cxn modelId="{86F10AFF-5C70-4B91-9632-CF1A7401BA42}" type="presOf" srcId="{DC3D02DE-8C20-46EC-85B4-6AE159C55239}" destId="{0DC43E0A-D050-4219-BC08-B752333F498B}" srcOrd="0" destOrd="0" presId="urn:microsoft.com/office/officeart/2005/8/layout/hList1"/>
    <dgm:cxn modelId="{732439BB-D7BA-48D4-A369-295C2BD4C51F}" type="presParOf" srcId="{DC2B343E-00EA-49BE-B8D2-4836098296BD}" destId="{B88B496C-14AF-4C85-A93D-B47EBF1DF861}" srcOrd="0" destOrd="0" presId="urn:microsoft.com/office/officeart/2005/8/layout/hList1"/>
    <dgm:cxn modelId="{7E0E9C14-F329-47D1-8E40-A1DA013F190D}" type="presParOf" srcId="{B88B496C-14AF-4C85-A93D-B47EBF1DF861}" destId="{0DC43E0A-D050-4219-BC08-B752333F498B}" srcOrd="0" destOrd="0" presId="urn:microsoft.com/office/officeart/2005/8/layout/hList1"/>
    <dgm:cxn modelId="{41307682-78B6-42A3-B953-638C742D5161}" type="presParOf" srcId="{B88B496C-14AF-4C85-A93D-B47EBF1DF861}" destId="{06E56961-51DB-454E-89DC-9ACFDCAAFD3A}" srcOrd="1" destOrd="0" presId="urn:microsoft.com/office/officeart/2005/8/layout/hList1"/>
    <dgm:cxn modelId="{7422187A-76DD-4775-A50B-56CFE882543D}" type="presParOf" srcId="{DC2B343E-00EA-49BE-B8D2-4836098296BD}" destId="{886A94DA-F251-46B1-A8ED-CF35FB0BA97B}" srcOrd="1" destOrd="0" presId="urn:microsoft.com/office/officeart/2005/8/layout/hList1"/>
    <dgm:cxn modelId="{58F45E3D-FF0E-4922-8CF3-7FF7C3C2E1E1}" type="presParOf" srcId="{DC2B343E-00EA-49BE-B8D2-4836098296BD}" destId="{5C46DE5E-FDD2-45C7-BEF0-6C8AA28D32F9}" srcOrd="2" destOrd="0" presId="urn:microsoft.com/office/officeart/2005/8/layout/hList1"/>
    <dgm:cxn modelId="{FFB2F199-BEF9-457D-AFDD-754F473D1876}" type="presParOf" srcId="{5C46DE5E-FDD2-45C7-BEF0-6C8AA28D32F9}" destId="{F826BFE4-E3FE-4863-9B58-AA8B619C8F1E}" srcOrd="0" destOrd="0" presId="urn:microsoft.com/office/officeart/2005/8/layout/hList1"/>
    <dgm:cxn modelId="{2D1186B0-4B08-4719-9816-FF1FD4611977}" type="presParOf" srcId="{5C46DE5E-FDD2-45C7-BEF0-6C8AA28D32F9}" destId="{2960A2FD-F236-4C0D-8611-3A5C18CAFB0E}" srcOrd="1" destOrd="0" presId="urn:microsoft.com/office/officeart/2005/8/layout/hList1"/>
    <dgm:cxn modelId="{42EC95C2-D8FC-463D-B7BF-C11AE40289AE}" type="presParOf" srcId="{DC2B343E-00EA-49BE-B8D2-4836098296BD}" destId="{ECD72349-1FBB-491F-871C-02BA5BB845E7}" srcOrd="3" destOrd="0" presId="urn:microsoft.com/office/officeart/2005/8/layout/hList1"/>
    <dgm:cxn modelId="{1E4E97E8-59E8-4B27-934B-5A9DDDAB83DD}" type="presParOf" srcId="{DC2B343E-00EA-49BE-B8D2-4836098296BD}" destId="{7AF8EFC8-5261-458C-ADC3-9F1C11EB7C3C}" srcOrd="4" destOrd="0" presId="urn:microsoft.com/office/officeart/2005/8/layout/hList1"/>
    <dgm:cxn modelId="{2424CB3D-01B6-4BF6-BEF9-DF374BA4C19D}" type="presParOf" srcId="{7AF8EFC8-5261-458C-ADC3-9F1C11EB7C3C}" destId="{8ED6A111-958C-4860-8731-8D1B85D477D1}" srcOrd="0" destOrd="0" presId="urn:microsoft.com/office/officeart/2005/8/layout/hList1"/>
    <dgm:cxn modelId="{98603104-0F0C-4373-A997-266835AEE5B7}" type="presParOf" srcId="{7AF8EFC8-5261-458C-ADC3-9F1C11EB7C3C}" destId="{C965E4FD-0C0F-435A-B06B-245FDBE3C8C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2A0A4B-7CAC-4313-86ED-39921D02CB5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55917FA-02D8-4462-A1AD-B2A06CD5BA66}">
      <dgm:prSet phldrT="[Текст]"/>
      <dgm:spPr/>
      <dgm:t>
        <a:bodyPr/>
        <a:lstStyle/>
        <a:p>
          <a:r>
            <a:rPr lang="ru-RU" dirty="0"/>
            <a:t>Дети узнали о празднике «Международный день художника»</a:t>
          </a:r>
        </a:p>
        <a:p>
          <a:r>
            <a:rPr lang="ru-RU" dirty="0"/>
            <a:t>Посетили музей Академии художеств</a:t>
          </a:r>
        </a:p>
      </dgm:t>
    </dgm:pt>
    <dgm:pt modelId="{AD07CA77-F6C1-4E14-966C-F12BC15B17B3}" type="parTrans" cxnId="{929E915D-4F31-428B-AE1D-2D47EAD2C7FD}">
      <dgm:prSet/>
      <dgm:spPr/>
      <dgm:t>
        <a:bodyPr/>
        <a:lstStyle/>
        <a:p>
          <a:endParaRPr lang="ru-RU"/>
        </a:p>
      </dgm:t>
    </dgm:pt>
    <dgm:pt modelId="{251FA867-00C6-4ABE-AE8D-5FD44E6AD0AF}" type="sibTrans" cxnId="{929E915D-4F31-428B-AE1D-2D47EAD2C7FD}">
      <dgm:prSet/>
      <dgm:spPr/>
      <dgm:t>
        <a:bodyPr/>
        <a:lstStyle/>
        <a:p>
          <a:endParaRPr lang="ru-RU"/>
        </a:p>
      </dgm:t>
    </dgm:pt>
    <dgm:pt modelId="{1CE93CC5-E276-44A9-A42F-AC30D5152555}">
      <dgm:prSet phldrT="[Текст]"/>
      <dgm:spPr/>
      <dgm:t>
        <a:bodyPr/>
        <a:lstStyle/>
        <a:p>
          <a:r>
            <a:rPr lang="ru-RU" dirty="0"/>
            <a:t>Создан виртуальный альбом «Я художник »</a:t>
          </a:r>
        </a:p>
      </dgm:t>
    </dgm:pt>
    <dgm:pt modelId="{12875917-C5E5-4967-9FE9-82EADD1BAEB6}" type="parTrans" cxnId="{2C541A9F-32A8-46EE-85A9-AD5DF32524BF}">
      <dgm:prSet/>
      <dgm:spPr/>
      <dgm:t>
        <a:bodyPr/>
        <a:lstStyle/>
        <a:p>
          <a:endParaRPr lang="ru-RU"/>
        </a:p>
      </dgm:t>
    </dgm:pt>
    <dgm:pt modelId="{FE118817-765F-47B6-B005-D82130A263F5}" type="sibTrans" cxnId="{2C541A9F-32A8-46EE-85A9-AD5DF32524BF}">
      <dgm:prSet/>
      <dgm:spPr/>
      <dgm:t>
        <a:bodyPr/>
        <a:lstStyle/>
        <a:p>
          <a:endParaRPr lang="ru-RU"/>
        </a:p>
      </dgm:t>
    </dgm:pt>
    <dgm:pt modelId="{44CD2DFE-9ADB-4B2F-B1C1-561E03183531}">
      <dgm:prSet phldrT="[Текст]"/>
      <dgm:spPr/>
      <dgm:t>
        <a:bodyPr/>
        <a:lstStyle/>
        <a:p>
          <a:r>
            <a:rPr lang="ru-RU" dirty="0"/>
            <a:t>Было осуществлено взаимодействие детей и родителей</a:t>
          </a:r>
        </a:p>
      </dgm:t>
    </dgm:pt>
    <dgm:pt modelId="{A5E409BD-6459-4997-BD31-2B08BED4A5DA}" type="parTrans" cxnId="{9F94C8BF-F250-4B86-A494-6A483A8DE448}">
      <dgm:prSet/>
      <dgm:spPr/>
      <dgm:t>
        <a:bodyPr/>
        <a:lstStyle/>
        <a:p>
          <a:endParaRPr lang="ru-RU"/>
        </a:p>
      </dgm:t>
    </dgm:pt>
    <dgm:pt modelId="{5E9511BD-3A95-4A4B-8EF6-EF8C9206069B}" type="sibTrans" cxnId="{9F94C8BF-F250-4B86-A494-6A483A8DE448}">
      <dgm:prSet/>
      <dgm:spPr/>
      <dgm:t>
        <a:bodyPr/>
        <a:lstStyle/>
        <a:p>
          <a:endParaRPr lang="ru-RU"/>
        </a:p>
      </dgm:t>
    </dgm:pt>
    <dgm:pt modelId="{2EE2AB27-F466-46DC-914C-5068B248B4D2}" type="pres">
      <dgm:prSet presAssocID="{6C2A0A4B-7CAC-4313-86ED-39921D02CB5F}" presName="linearFlow" presStyleCnt="0">
        <dgm:presLayoutVars>
          <dgm:dir/>
          <dgm:resizeHandles val="exact"/>
        </dgm:presLayoutVars>
      </dgm:prSet>
      <dgm:spPr/>
    </dgm:pt>
    <dgm:pt modelId="{ED9CAED3-ACE1-4D38-9CCB-A5E1AD97D448}" type="pres">
      <dgm:prSet presAssocID="{C55917FA-02D8-4462-A1AD-B2A06CD5BA66}" presName="composite" presStyleCnt="0"/>
      <dgm:spPr/>
    </dgm:pt>
    <dgm:pt modelId="{A2AEE5CB-F5D8-42C0-B980-ADEDBB623F48}" type="pres">
      <dgm:prSet presAssocID="{C55917FA-02D8-4462-A1AD-B2A06CD5BA66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762426-D7DD-45D5-854D-C49B0799E91A}" type="pres">
      <dgm:prSet presAssocID="{C55917FA-02D8-4462-A1AD-B2A06CD5BA66}" presName="txShp" presStyleLbl="node1" presStyleIdx="0" presStyleCnt="3">
        <dgm:presLayoutVars>
          <dgm:bulletEnabled val="1"/>
        </dgm:presLayoutVars>
      </dgm:prSet>
      <dgm:spPr/>
    </dgm:pt>
    <dgm:pt modelId="{2E3873B0-F9B3-4BAE-B2EE-9BC0942C8693}" type="pres">
      <dgm:prSet presAssocID="{251FA867-00C6-4ABE-AE8D-5FD44E6AD0AF}" presName="spacing" presStyleCnt="0"/>
      <dgm:spPr/>
    </dgm:pt>
    <dgm:pt modelId="{F1E46043-0E80-48E3-8595-FB71718ECA5B}" type="pres">
      <dgm:prSet presAssocID="{1CE93CC5-E276-44A9-A42F-AC30D5152555}" presName="composite" presStyleCnt="0"/>
      <dgm:spPr/>
    </dgm:pt>
    <dgm:pt modelId="{FA24B0C7-B3EF-410C-824E-5E3FC66D7C93}" type="pres">
      <dgm:prSet presAssocID="{1CE93CC5-E276-44A9-A42F-AC30D5152555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D90752-73E9-4B5B-8DAE-2EA4D6EA9D0F}" type="pres">
      <dgm:prSet presAssocID="{1CE93CC5-E276-44A9-A42F-AC30D5152555}" presName="txShp" presStyleLbl="node1" presStyleIdx="1" presStyleCnt="3">
        <dgm:presLayoutVars>
          <dgm:bulletEnabled val="1"/>
        </dgm:presLayoutVars>
      </dgm:prSet>
      <dgm:spPr/>
    </dgm:pt>
    <dgm:pt modelId="{3FFB0B07-DAD5-40ED-B3CE-F274B006471D}" type="pres">
      <dgm:prSet presAssocID="{FE118817-765F-47B6-B005-D82130A263F5}" presName="spacing" presStyleCnt="0"/>
      <dgm:spPr/>
    </dgm:pt>
    <dgm:pt modelId="{F2393B6E-A79E-4B2B-8AA4-E8F5AEE24EEC}" type="pres">
      <dgm:prSet presAssocID="{44CD2DFE-9ADB-4B2F-B1C1-561E03183531}" presName="composite" presStyleCnt="0"/>
      <dgm:spPr/>
    </dgm:pt>
    <dgm:pt modelId="{D42202A7-289B-41E6-8ADB-A4EA85635480}" type="pres">
      <dgm:prSet presAssocID="{44CD2DFE-9ADB-4B2F-B1C1-561E03183531}" presName="imgShp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547A526-F98D-4779-B5F3-0D1A37C3041E}" type="pres">
      <dgm:prSet presAssocID="{44CD2DFE-9ADB-4B2F-B1C1-561E03183531}" presName="txShp" presStyleLbl="node1" presStyleIdx="2" presStyleCnt="3">
        <dgm:presLayoutVars>
          <dgm:bulletEnabled val="1"/>
        </dgm:presLayoutVars>
      </dgm:prSet>
      <dgm:spPr/>
    </dgm:pt>
  </dgm:ptLst>
  <dgm:cxnLst>
    <dgm:cxn modelId="{36BDED27-F427-4898-9144-15D50A82E6D4}" type="presOf" srcId="{6C2A0A4B-7CAC-4313-86ED-39921D02CB5F}" destId="{2EE2AB27-F466-46DC-914C-5068B248B4D2}" srcOrd="0" destOrd="0" presId="urn:microsoft.com/office/officeart/2005/8/layout/vList3"/>
    <dgm:cxn modelId="{929E915D-4F31-428B-AE1D-2D47EAD2C7FD}" srcId="{6C2A0A4B-7CAC-4313-86ED-39921D02CB5F}" destId="{C55917FA-02D8-4462-A1AD-B2A06CD5BA66}" srcOrd="0" destOrd="0" parTransId="{AD07CA77-F6C1-4E14-966C-F12BC15B17B3}" sibTransId="{251FA867-00C6-4ABE-AE8D-5FD44E6AD0AF}"/>
    <dgm:cxn modelId="{7F6E1F41-D128-40C5-A094-9F37E67ED100}" type="presOf" srcId="{1CE93CC5-E276-44A9-A42F-AC30D5152555}" destId="{BDD90752-73E9-4B5B-8DAE-2EA4D6EA9D0F}" srcOrd="0" destOrd="0" presId="urn:microsoft.com/office/officeart/2005/8/layout/vList3"/>
    <dgm:cxn modelId="{2C541A9F-32A8-46EE-85A9-AD5DF32524BF}" srcId="{6C2A0A4B-7CAC-4313-86ED-39921D02CB5F}" destId="{1CE93CC5-E276-44A9-A42F-AC30D5152555}" srcOrd="1" destOrd="0" parTransId="{12875917-C5E5-4967-9FE9-82EADD1BAEB6}" sibTransId="{FE118817-765F-47B6-B005-D82130A263F5}"/>
    <dgm:cxn modelId="{9F94C8BF-F250-4B86-A494-6A483A8DE448}" srcId="{6C2A0A4B-7CAC-4313-86ED-39921D02CB5F}" destId="{44CD2DFE-9ADB-4B2F-B1C1-561E03183531}" srcOrd="2" destOrd="0" parTransId="{A5E409BD-6459-4997-BD31-2B08BED4A5DA}" sibTransId="{5E9511BD-3A95-4A4B-8EF6-EF8C9206069B}"/>
    <dgm:cxn modelId="{DD62AFF3-415D-4352-BB38-EFD712C21FB5}" type="presOf" srcId="{44CD2DFE-9ADB-4B2F-B1C1-561E03183531}" destId="{3547A526-F98D-4779-B5F3-0D1A37C3041E}" srcOrd="0" destOrd="0" presId="urn:microsoft.com/office/officeart/2005/8/layout/vList3"/>
    <dgm:cxn modelId="{E3222EF8-A460-45FA-B86E-E9F6AE949BF1}" type="presOf" srcId="{C55917FA-02D8-4462-A1AD-B2A06CD5BA66}" destId="{75762426-D7DD-45D5-854D-C49B0799E91A}" srcOrd="0" destOrd="0" presId="urn:microsoft.com/office/officeart/2005/8/layout/vList3"/>
    <dgm:cxn modelId="{286D2B06-8A09-4D80-AD5B-C372455F6E77}" type="presParOf" srcId="{2EE2AB27-F466-46DC-914C-5068B248B4D2}" destId="{ED9CAED3-ACE1-4D38-9CCB-A5E1AD97D448}" srcOrd="0" destOrd="0" presId="urn:microsoft.com/office/officeart/2005/8/layout/vList3"/>
    <dgm:cxn modelId="{78581A52-2960-4E83-BED6-256F11C0BBC2}" type="presParOf" srcId="{ED9CAED3-ACE1-4D38-9CCB-A5E1AD97D448}" destId="{A2AEE5CB-F5D8-42C0-B980-ADEDBB623F48}" srcOrd="0" destOrd="0" presId="urn:microsoft.com/office/officeart/2005/8/layout/vList3"/>
    <dgm:cxn modelId="{8FB64633-4A88-4173-8894-7248FFE3AA7C}" type="presParOf" srcId="{ED9CAED3-ACE1-4D38-9CCB-A5E1AD97D448}" destId="{75762426-D7DD-45D5-854D-C49B0799E91A}" srcOrd="1" destOrd="0" presId="urn:microsoft.com/office/officeart/2005/8/layout/vList3"/>
    <dgm:cxn modelId="{8E83966A-7369-4B4A-A823-64D6FCE85866}" type="presParOf" srcId="{2EE2AB27-F466-46DC-914C-5068B248B4D2}" destId="{2E3873B0-F9B3-4BAE-B2EE-9BC0942C8693}" srcOrd="1" destOrd="0" presId="urn:microsoft.com/office/officeart/2005/8/layout/vList3"/>
    <dgm:cxn modelId="{DE060D39-98EC-41AF-B631-88B237B94015}" type="presParOf" srcId="{2EE2AB27-F466-46DC-914C-5068B248B4D2}" destId="{F1E46043-0E80-48E3-8595-FB71718ECA5B}" srcOrd="2" destOrd="0" presId="urn:microsoft.com/office/officeart/2005/8/layout/vList3"/>
    <dgm:cxn modelId="{0A26D437-77E6-4BD4-82CE-3C08A3E37FE3}" type="presParOf" srcId="{F1E46043-0E80-48E3-8595-FB71718ECA5B}" destId="{FA24B0C7-B3EF-410C-824E-5E3FC66D7C93}" srcOrd="0" destOrd="0" presId="urn:microsoft.com/office/officeart/2005/8/layout/vList3"/>
    <dgm:cxn modelId="{9898AFA6-5D90-4657-857B-A819A2F5B88D}" type="presParOf" srcId="{F1E46043-0E80-48E3-8595-FB71718ECA5B}" destId="{BDD90752-73E9-4B5B-8DAE-2EA4D6EA9D0F}" srcOrd="1" destOrd="0" presId="urn:microsoft.com/office/officeart/2005/8/layout/vList3"/>
    <dgm:cxn modelId="{3819C821-1C72-456D-BF15-860D698C0223}" type="presParOf" srcId="{2EE2AB27-F466-46DC-914C-5068B248B4D2}" destId="{3FFB0B07-DAD5-40ED-B3CE-F274B006471D}" srcOrd="3" destOrd="0" presId="urn:microsoft.com/office/officeart/2005/8/layout/vList3"/>
    <dgm:cxn modelId="{70A1FEBA-5A2D-45B1-A6AD-2026F937482F}" type="presParOf" srcId="{2EE2AB27-F466-46DC-914C-5068B248B4D2}" destId="{F2393B6E-A79E-4B2B-8AA4-E8F5AEE24EEC}" srcOrd="4" destOrd="0" presId="urn:microsoft.com/office/officeart/2005/8/layout/vList3"/>
    <dgm:cxn modelId="{C6C59B25-EB79-4243-B8FB-010589BEE8CD}" type="presParOf" srcId="{F2393B6E-A79E-4B2B-8AA4-E8F5AEE24EEC}" destId="{D42202A7-289B-41E6-8ADB-A4EA85635480}" srcOrd="0" destOrd="0" presId="urn:microsoft.com/office/officeart/2005/8/layout/vList3"/>
    <dgm:cxn modelId="{C545C5FD-2667-46EC-8941-5D8D0DF86A83}" type="presParOf" srcId="{F2393B6E-A79E-4B2B-8AA4-E8F5AEE24EEC}" destId="{3547A526-F98D-4779-B5F3-0D1A37C304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B5B5B-9ADD-4B6F-B260-5AABF1371C5E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163B0-0219-40E6-B622-5F82CCDF96C0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Актуальность проекта</a:t>
          </a:r>
        </a:p>
      </dsp:txBody>
      <dsp:txXfrm>
        <a:off x="330739" y="65338"/>
        <a:ext cx="4215322" cy="479482"/>
      </dsp:txXfrm>
    </dsp:sp>
    <dsp:sp modelId="{0F21DE0E-317B-4EF3-ABB0-1702EAB82EA5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67D98-C6E5-4180-9209-E9AAC0A86FE2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Цель проекта</a:t>
          </a:r>
        </a:p>
      </dsp:txBody>
      <dsp:txXfrm>
        <a:off x="330739" y="881818"/>
        <a:ext cx="4215322" cy="479482"/>
      </dsp:txXfrm>
    </dsp:sp>
    <dsp:sp modelId="{8E44C9E1-2FEB-40EB-8FE5-ED699C451DF1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434A1-2775-4C41-9490-AD8795B24A0B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Дорожная карта</a:t>
          </a:r>
        </a:p>
      </dsp:txBody>
      <dsp:txXfrm>
        <a:off x="330739" y="1698298"/>
        <a:ext cx="4215322" cy="479482"/>
      </dsp:txXfrm>
    </dsp:sp>
    <dsp:sp modelId="{366BA8BD-8902-4778-88EA-ECD6C0F16E1E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71685-5B62-443F-AFC7-734457D2489E}">
      <dsp:nvSpPr>
        <dsp:cNvPr id="0" name=""/>
        <dsp:cNvSpPr/>
      </dsp:nvSpPr>
      <dsp:spPr>
        <a:xfrm>
          <a:off x="304800" y="2488840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Реализация проекта</a:t>
          </a:r>
        </a:p>
      </dsp:txBody>
      <dsp:txXfrm>
        <a:off x="330739" y="2514779"/>
        <a:ext cx="4215322" cy="479482"/>
      </dsp:txXfrm>
    </dsp:sp>
    <dsp:sp modelId="{278676D1-D61F-42E9-A6CB-9CB68668FD34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6A895-33E5-43BD-9DB8-2AD9A008D0BE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Итоги проекта</a:t>
          </a:r>
        </a:p>
      </dsp:txBody>
      <dsp:txXfrm>
        <a:off x="330739" y="3331259"/>
        <a:ext cx="421532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43E0A-D050-4219-BC08-B752333F498B}">
      <dsp:nvSpPr>
        <dsp:cNvPr id="0" name=""/>
        <dsp:cNvSpPr/>
      </dsp:nvSpPr>
      <dsp:spPr>
        <a:xfrm>
          <a:off x="1905" y="281587"/>
          <a:ext cx="1857374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Для детей</a:t>
          </a:r>
        </a:p>
      </dsp:txBody>
      <dsp:txXfrm>
        <a:off x="1905" y="281587"/>
        <a:ext cx="1857374" cy="432000"/>
      </dsp:txXfrm>
    </dsp:sp>
    <dsp:sp modelId="{06E56961-51DB-454E-89DC-9ACFDCAAFD3A}">
      <dsp:nvSpPr>
        <dsp:cNvPr id="0" name=""/>
        <dsp:cNvSpPr/>
      </dsp:nvSpPr>
      <dsp:spPr>
        <a:xfrm>
          <a:off x="1905" y="713587"/>
          <a:ext cx="1857374" cy="30688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Принять участие в </a:t>
          </a:r>
          <a:r>
            <a:rPr lang="ru-RU" sz="1500" kern="1200" dirty="0" err="1"/>
            <a:t>онлайн-беседе</a:t>
          </a:r>
          <a:r>
            <a:rPr lang="ru-RU" sz="1500" kern="1200" dirty="0"/>
            <a:t> с воспитателем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Принять участие в мастер-классе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Принять участие в создание виртуального альбома</a:t>
          </a:r>
        </a:p>
      </dsp:txBody>
      <dsp:txXfrm>
        <a:off x="1905" y="713587"/>
        <a:ext cx="1857374" cy="3068824"/>
      </dsp:txXfrm>
    </dsp:sp>
    <dsp:sp modelId="{F826BFE4-E3FE-4863-9B58-AA8B619C8F1E}">
      <dsp:nvSpPr>
        <dsp:cNvPr id="0" name=""/>
        <dsp:cNvSpPr/>
      </dsp:nvSpPr>
      <dsp:spPr>
        <a:xfrm>
          <a:off x="2119312" y="281587"/>
          <a:ext cx="1857374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Для родителей</a:t>
          </a:r>
        </a:p>
      </dsp:txBody>
      <dsp:txXfrm>
        <a:off x="2119312" y="281587"/>
        <a:ext cx="1857374" cy="432000"/>
      </dsp:txXfrm>
    </dsp:sp>
    <dsp:sp modelId="{2960A2FD-F236-4C0D-8611-3A5C18CAFB0E}">
      <dsp:nvSpPr>
        <dsp:cNvPr id="0" name=""/>
        <dsp:cNvSpPr/>
      </dsp:nvSpPr>
      <dsp:spPr>
        <a:xfrm>
          <a:off x="2119312" y="713587"/>
          <a:ext cx="1857374" cy="30688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Принять участие в родительском собрании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Принять участие в мастер-классе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Посмотреть совместно с детьми видеоролик 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Принять участие в создание виртуального альбома</a:t>
          </a:r>
        </a:p>
      </dsp:txBody>
      <dsp:txXfrm>
        <a:off x="2119312" y="713587"/>
        <a:ext cx="1857374" cy="3068824"/>
      </dsp:txXfrm>
    </dsp:sp>
    <dsp:sp modelId="{8ED6A111-958C-4860-8731-8D1B85D477D1}">
      <dsp:nvSpPr>
        <dsp:cNvPr id="0" name=""/>
        <dsp:cNvSpPr/>
      </dsp:nvSpPr>
      <dsp:spPr>
        <a:xfrm>
          <a:off x="4236719" y="281587"/>
          <a:ext cx="1857374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Для воспитателя</a:t>
          </a:r>
        </a:p>
      </dsp:txBody>
      <dsp:txXfrm>
        <a:off x="4236719" y="281587"/>
        <a:ext cx="1857374" cy="432000"/>
      </dsp:txXfrm>
    </dsp:sp>
    <dsp:sp modelId="{C965E4FD-0C0F-435A-B06B-245FDBE3C8CD}">
      <dsp:nvSpPr>
        <dsp:cNvPr id="0" name=""/>
        <dsp:cNvSpPr/>
      </dsp:nvSpPr>
      <dsp:spPr>
        <a:xfrm>
          <a:off x="4236719" y="713587"/>
          <a:ext cx="1857374" cy="30688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Провести диагностическую </a:t>
          </a:r>
          <a:r>
            <a:rPr lang="ru-RU" sz="1500" kern="1200" dirty="0" err="1"/>
            <a:t>онлайн-беседу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Организовать мероприятия по проекту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Оформить виртуальный альбом</a:t>
          </a:r>
        </a:p>
      </dsp:txBody>
      <dsp:txXfrm>
        <a:off x="4236719" y="713587"/>
        <a:ext cx="1857374" cy="3068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62426-D7DD-45D5-854D-C49B0799E91A}">
      <dsp:nvSpPr>
        <dsp:cNvPr id="0" name=""/>
        <dsp:cNvSpPr/>
      </dsp:nvSpPr>
      <dsp:spPr>
        <a:xfrm rot="10800000">
          <a:off x="1303273" y="1895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Дети узнали о празднике «Международный день художника»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Посетили музей Академии художеств</a:t>
          </a:r>
        </a:p>
      </dsp:txBody>
      <dsp:txXfrm rot="10800000">
        <a:off x="1585466" y="1895"/>
        <a:ext cx="3771647" cy="1128772"/>
      </dsp:txXfrm>
    </dsp:sp>
    <dsp:sp modelId="{A2AEE5CB-F5D8-42C0-B980-ADEDBB623F48}">
      <dsp:nvSpPr>
        <dsp:cNvPr id="0" name=""/>
        <dsp:cNvSpPr/>
      </dsp:nvSpPr>
      <dsp:spPr>
        <a:xfrm>
          <a:off x="738886" y="1895"/>
          <a:ext cx="1128772" cy="11287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90752-73E9-4B5B-8DAE-2EA4D6EA9D0F}">
      <dsp:nvSpPr>
        <dsp:cNvPr id="0" name=""/>
        <dsp:cNvSpPr/>
      </dsp:nvSpPr>
      <dsp:spPr>
        <a:xfrm rot="10800000">
          <a:off x="1303273" y="1467613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Создан виртуальный альбом «Я художник »</a:t>
          </a:r>
        </a:p>
      </dsp:txBody>
      <dsp:txXfrm rot="10800000">
        <a:off x="1585466" y="1467613"/>
        <a:ext cx="3771647" cy="1128772"/>
      </dsp:txXfrm>
    </dsp:sp>
    <dsp:sp modelId="{FA24B0C7-B3EF-410C-824E-5E3FC66D7C93}">
      <dsp:nvSpPr>
        <dsp:cNvPr id="0" name=""/>
        <dsp:cNvSpPr/>
      </dsp:nvSpPr>
      <dsp:spPr>
        <a:xfrm>
          <a:off x="738886" y="1467613"/>
          <a:ext cx="1128772" cy="11287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7A526-F98D-4779-B5F3-0D1A37C3041E}">
      <dsp:nvSpPr>
        <dsp:cNvPr id="0" name=""/>
        <dsp:cNvSpPr/>
      </dsp:nvSpPr>
      <dsp:spPr>
        <a:xfrm rot="10800000">
          <a:off x="1303273" y="2933332"/>
          <a:ext cx="4053840" cy="11287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75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Было осуществлено взаимодействие детей и родителей</a:t>
          </a:r>
        </a:p>
      </dsp:txBody>
      <dsp:txXfrm rot="10800000">
        <a:off x="1585466" y="2933332"/>
        <a:ext cx="3771647" cy="1128772"/>
      </dsp:txXfrm>
    </dsp:sp>
    <dsp:sp modelId="{D42202A7-289B-41E6-8ADB-A4EA85635480}">
      <dsp:nvSpPr>
        <dsp:cNvPr id="0" name=""/>
        <dsp:cNvSpPr/>
      </dsp:nvSpPr>
      <dsp:spPr>
        <a:xfrm>
          <a:off x="738886" y="2933332"/>
          <a:ext cx="1128772" cy="11287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BCB3-DD2B-4F0A-8E6C-A47826C970A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BCB3-DD2B-4F0A-8E6C-A47826C970A6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4FE03-88A1-4A82-860C-0CBE23458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Проект на тему</a:t>
            </a:r>
            <a:br>
              <a:rPr lang="ru-RU" b="1" dirty="0"/>
            </a:br>
            <a:r>
              <a:rPr lang="ru-RU" b="1" dirty="0"/>
              <a:t>«Международный день художника»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188640"/>
            <a:ext cx="4208512" cy="1198984"/>
          </a:xfrm>
        </p:spPr>
        <p:txBody>
          <a:bodyPr/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ГБДОУ Детский сад № 22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Василеостровский район 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г. Санкт-Петербург </a:t>
            </a:r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076056" y="5733256"/>
            <a:ext cx="4067944" cy="134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Руководитель проекта: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Мальцева Александра Сергеевна</a:t>
            </a:r>
          </a:p>
          <a:p>
            <a:pPr lvl="0" algn="r">
              <a:spcBef>
                <a:spcPct val="20000"/>
              </a:spcBef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E-mail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alexsandramalceva22@gmail.com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25C3FB0A-FF6E-4FFA-A762-30ADCAD6E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3586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6120680" cy="1152128"/>
          </a:xfrm>
        </p:spPr>
        <p:txBody>
          <a:bodyPr>
            <a:normAutofit/>
          </a:bodyPr>
          <a:lstStyle/>
          <a:p>
            <a:r>
              <a:rPr lang="ru-RU" b="1" dirty="0"/>
              <a:t>Итоги проекта: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770715000"/>
              </p:ext>
            </p:extLst>
          </p:nvPr>
        </p:nvGraphicFramePr>
        <p:xfrm>
          <a:off x="1619672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69449B87-3F3E-4F4C-805B-31ABCA269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926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904" y="1052736"/>
            <a:ext cx="8229600" cy="1143000"/>
          </a:xfrm>
        </p:spPr>
        <p:txBody>
          <a:bodyPr/>
          <a:lstStyle/>
          <a:p>
            <a:r>
              <a:rPr lang="ru-RU" b="1" dirty="0"/>
              <a:t>Спасибо за сотрудничество!</a:t>
            </a:r>
          </a:p>
        </p:txBody>
      </p:sp>
      <p:pic>
        <p:nvPicPr>
          <p:cNvPr id="1026" name="Picture 2" descr="Смайлики спасибо благодарю (46 фото) » Рисунки для срисовки ...">
            <a:extLst>
              <a:ext uri="{FF2B5EF4-FFF2-40B4-BE49-F238E27FC236}">
                <a16:creationId xmlns:a16="http://schemas.microsoft.com/office/drawing/2014/main" id="{57AE8822-D453-4D35-A1DB-48559700F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00" b="92600" l="10000" r="90000">
                        <a14:foregroundMark x1="41222" y1="92200" x2="41333" y2="92800"/>
                        <a14:foregroundMark x1="52667" y1="5200" x2="52667" y2="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6360080" cy="353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&quot;Назад&quot; или &quot;Предыдущий&quot;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92DC009-9C79-43B5-B3B0-F6AD9CF9B1D7}"/>
              </a:ext>
            </a:extLst>
          </p:cNvPr>
          <p:cNvSpPr/>
          <p:nvPr/>
        </p:nvSpPr>
        <p:spPr>
          <a:xfrm>
            <a:off x="251520" y="6381328"/>
            <a:ext cx="36138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&quot;На главную&quot;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B68721E-8C52-406C-B31D-441359516ABC}"/>
              </a:ext>
            </a:extLst>
          </p:cNvPr>
          <p:cNvSpPr/>
          <p:nvPr/>
        </p:nvSpPr>
        <p:spPr>
          <a:xfrm>
            <a:off x="755576" y="6381328"/>
            <a:ext cx="361384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6984776" cy="1470025"/>
          </a:xfrm>
        </p:spPr>
        <p:txBody>
          <a:bodyPr>
            <a:normAutofit/>
          </a:bodyPr>
          <a:lstStyle/>
          <a:p>
            <a:r>
              <a:rPr lang="ru-RU" b="1" dirty="0"/>
              <a:t>Содержание проекта: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Схема 14"/>
          <p:cNvGraphicFramePr/>
          <p:nvPr/>
        </p:nvGraphicFramePr>
        <p:xfrm>
          <a:off x="1619672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1FFC6AD5-C635-426A-B465-15072D7DD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590" y="203313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6984776" cy="1470025"/>
          </a:xfrm>
        </p:spPr>
        <p:txBody>
          <a:bodyPr>
            <a:normAutofit/>
          </a:bodyPr>
          <a:lstStyle/>
          <a:p>
            <a:r>
              <a:rPr lang="ru-RU" b="1" dirty="0"/>
              <a:t>Актуальность проекта: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470B1018-9365-424B-A06A-E98777854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181723"/>
              </p:ext>
            </p:extLst>
          </p:nvPr>
        </p:nvGraphicFramePr>
        <p:xfrm>
          <a:off x="1551148" y="1921950"/>
          <a:ext cx="6768752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C4C85121-49DE-49DD-94AD-3089B6B12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590" y="332656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5760640" cy="1152128"/>
          </a:xfrm>
        </p:spPr>
        <p:txBody>
          <a:bodyPr>
            <a:normAutofit/>
          </a:bodyPr>
          <a:lstStyle/>
          <a:p>
            <a:r>
              <a:rPr lang="ru-RU" b="1" dirty="0"/>
              <a:t>Цель проекта: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75655" y="1365683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Создание виртуального альбома «Я художник»</a:t>
            </a:r>
          </a:p>
        </p:txBody>
      </p:sp>
      <p:pic>
        <p:nvPicPr>
          <p:cNvPr id="14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517BF2A5-B5DC-40F8-84A9-101A65FEE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461" y="260648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DF5CBF3-C671-4191-B283-6AA291FD1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5" y="2442901"/>
            <a:ext cx="6775213" cy="383015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548680"/>
            <a:ext cx="5760640" cy="1152128"/>
          </a:xfrm>
        </p:spPr>
        <p:txBody>
          <a:bodyPr>
            <a:normAutofit/>
          </a:bodyPr>
          <a:lstStyle/>
          <a:p>
            <a:r>
              <a:rPr lang="ru-RU" b="1" dirty="0"/>
              <a:t>Задачи проекта: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581821716"/>
              </p:ext>
            </p:extLst>
          </p:nvPr>
        </p:nvGraphicFramePr>
        <p:xfrm>
          <a:off x="1547664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9F25A0A3-8799-47EB-8E90-D26A28F0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3586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052736"/>
            <a:ext cx="6120680" cy="11521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Дорожная карта проекта: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259632" y="2492896"/>
            <a:ext cx="6984776" cy="2880320"/>
            <a:chOff x="2123728" y="1779662"/>
            <a:chExt cx="5688632" cy="2035388"/>
          </a:xfrm>
        </p:grpSpPr>
        <p:pic>
          <p:nvPicPr>
            <p:cNvPr id="15" name="Picture 8" descr="вопрос, Марка, круг, структура бесплатно значок из Eva Outline Icon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20000"/>
            </a:blip>
            <a:srcRect/>
            <a:stretch>
              <a:fillRect/>
            </a:stretch>
          </p:blipFill>
          <p:spPr bwMode="auto">
            <a:xfrm>
              <a:off x="2483768" y="1779662"/>
              <a:ext cx="1224136" cy="1152128"/>
            </a:xfrm>
            <a:prstGeom prst="rect">
              <a:avLst/>
            </a:prstGeom>
            <a:noFill/>
          </p:spPr>
        </p:pic>
        <p:sp>
          <p:nvSpPr>
            <p:cNvPr id="16" name="Oval 15"/>
            <p:cNvSpPr/>
            <p:nvPr/>
          </p:nvSpPr>
          <p:spPr bwMode="auto">
            <a:xfrm>
              <a:off x="4499992" y="1851670"/>
              <a:ext cx="969013" cy="96711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pic>
          <p:nvPicPr>
            <p:cNvPr id="17" name="Picture 14" descr="Зеленая галочка в круге. Выполнено иконка ПНГ на Прозрачном Фоне • Скачать  PNG Зеленая галочка в круге. Выполнено иконка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372200" y="1779662"/>
              <a:ext cx="1080120" cy="108012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2123728" y="3291830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Arial" pitchFamily="34" charset="0"/>
                  <a:cs typeface="Arial" pitchFamily="34" charset="0"/>
                </a:rPr>
                <a:t>Подготовительный этап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95936" y="3291830"/>
              <a:ext cx="1944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Arial" pitchFamily="34" charset="0"/>
                  <a:cs typeface="Arial" pitchFamily="34" charset="0"/>
                </a:rPr>
                <a:t>Основной этап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68144" y="3291830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Arial" pitchFamily="34" charset="0"/>
                  <a:cs typeface="Arial" pitchFamily="34" charset="0"/>
                </a:rPr>
                <a:t>Заключительный этап</a:t>
              </a: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139952" y="3147814"/>
              <a:ext cx="0" cy="64807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5868144" y="3147814"/>
              <a:ext cx="0" cy="64807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Рисунок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00" b="93000" l="222" r="97889">
                          <a14:foregroundMark x1="29333" y1="27778" x2="29333" y2="2777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72000" y="1923678"/>
              <a:ext cx="792088" cy="792088"/>
            </a:xfrm>
            <a:prstGeom prst="rect">
              <a:avLst/>
            </a:prstGeom>
          </p:spPr>
        </p:pic>
      </p:grpSp>
      <p:pic>
        <p:nvPicPr>
          <p:cNvPr id="24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6330721C-3205-4C58-89AD-3BCEEBEEB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4910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6120680" cy="1152128"/>
          </a:xfrm>
        </p:spPr>
        <p:txBody>
          <a:bodyPr>
            <a:normAutofit/>
          </a:bodyPr>
          <a:lstStyle/>
          <a:p>
            <a:r>
              <a:rPr lang="ru-RU" b="1" dirty="0"/>
              <a:t>Реализация проекта: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51D8894C-1A1A-4B1F-B1B3-230787C5D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0386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97567DE9-AAE4-40CE-88E7-6D6A8F52F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72" y="1844824"/>
            <a:ext cx="29703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ADFA5FF-88EA-4473-B970-5C1EEC09D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38654"/>
            <a:ext cx="29703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980728"/>
            <a:ext cx="6120680" cy="1152128"/>
          </a:xfrm>
        </p:spPr>
        <p:txBody>
          <a:bodyPr>
            <a:normAutofit/>
          </a:bodyPr>
          <a:lstStyle/>
          <a:p>
            <a:r>
              <a:rPr lang="ru-RU" b="1" dirty="0"/>
              <a:t>Продукт проекта: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6FE7DF59-E1AF-4A03-B9DD-60B3FB9E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6918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50E5A9-4049-46CA-9B8C-C9D63A972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040847"/>
            <a:ext cx="6775213" cy="383015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6120680" cy="11521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Диагностическая беседа:</a:t>
            </a: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79512" y="6309320"/>
            <a:ext cx="360040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432048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15616" y="6309320"/>
            <a:ext cx="36004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объединение 8"/>
          <p:cNvSpPr/>
          <p:nvPr/>
        </p:nvSpPr>
        <p:spPr>
          <a:xfrm>
            <a:off x="0" y="0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объединение 9"/>
          <p:cNvSpPr/>
          <p:nvPr/>
        </p:nvSpPr>
        <p:spPr>
          <a:xfrm rot="10800000">
            <a:off x="0" y="4581128"/>
            <a:ext cx="971600" cy="1628800"/>
          </a:xfrm>
          <a:prstGeom prst="flowChartMer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79512" y="2276872"/>
            <a:ext cx="576064" cy="864096"/>
          </a:xfrm>
          <a:prstGeom prst="triangle">
            <a:avLst>
              <a:gd name="adj" fmla="val 468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0800000">
            <a:off x="179512" y="3140968"/>
            <a:ext cx="576064" cy="864096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072450752"/>
              </p:ext>
            </p:extLst>
          </p:nvPr>
        </p:nvGraphicFramePr>
        <p:xfrm>
          <a:off x="1547664" y="170080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2" descr="Музей Академии художеств. Страница 2. Смотрите видео онлайн, бесплатно">
            <a:extLst>
              <a:ext uri="{FF2B5EF4-FFF2-40B4-BE49-F238E27FC236}">
                <a16:creationId xmlns:a16="http://schemas.microsoft.com/office/drawing/2014/main" id="{D229B968-BD4F-41BB-8004-B4C3605E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01180"/>
            <a:ext cx="1427620" cy="142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165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Проект на тему «Международный день художника»</vt:lpstr>
      <vt:lpstr>Содержание проекта:</vt:lpstr>
      <vt:lpstr>Актуальность проекта:</vt:lpstr>
      <vt:lpstr>Цель проекта:</vt:lpstr>
      <vt:lpstr>Задачи проекта:</vt:lpstr>
      <vt:lpstr>Дорожная карта проекта:</vt:lpstr>
      <vt:lpstr>Реализация проекта:</vt:lpstr>
      <vt:lpstr>Продукт проекта:</vt:lpstr>
      <vt:lpstr>Диагностическая беседа:</vt:lpstr>
      <vt:lpstr>Итоги проекта:</vt:lpstr>
      <vt:lpstr>Спасибо за сотрудничество!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«»</dc:title>
  <dc:creator>PC</dc:creator>
  <cp:lastModifiedBy>Тимофей Борисов</cp:lastModifiedBy>
  <cp:revision>17</cp:revision>
  <dcterms:created xsi:type="dcterms:W3CDTF">2022-02-13T12:23:17Z</dcterms:created>
  <dcterms:modified xsi:type="dcterms:W3CDTF">2022-12-29T21:12:10Z</dcterms:modified>
</cp:coreProperties>
</file>