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A5A"/>
    <a:srgbClr val="2034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4EBE-AC3B-4CB5-B992-571ABB0655BF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B3A4-C7EA-4343-B5F8-ACA4FF811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EB3A4-C7EA-4343-B5F8-ACA4FF81132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№10 Василеостровского района Санкт - 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609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 класс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«Весеннее пробуждение природы»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Старшая группа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29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« КАК РАЗБУДИТЬ     ГОРОШЕК»</a:t>
            </a:r>
            <a:endParaRPr lang="ru-RU" sz="4400" b="1" dirty="0">
              <a:solidFill>
                <a:srgbClr val="328A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4495800"/>
            <a:ext cx="4307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Неизвестная Мария Владимировна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Санкт-Петербург 2025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657600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14.02.2025 – 03.03.2025 (18 дней)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СЕДЬМОЙ ДЕНЬ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(24.02.25)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посадки гороха в землю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0224_15402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2194560" cy="3901440"/>
          </a:xfrm>
          <a:prstGeom prst="rect">
            <a:avLst/>
          </a:prstGeom>
        </p:spPr>
      </p:pic>
      <p:pic>
        <p:nvPicPr>
          <p:cNvPr id="4" name="Рисунок 3" descr="IMG_20250224_154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057400"/>
            <a:ext cx="2194560" cy="3901440"/>
          </a:xfrm>
          <a:prstGeom prst="rect">
            <a:avLst/>
          </a:prstGeom>
        </p:spPr>
      </p:pic>
      <p:pic>
        <p:nvPicPr>
          <p:cNvPr id="5" name="Рисунок 4" descr="IMG_20250224_1602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2514600"/>
            <a:ext cx="2194560" cy="3901440"/>
          </a:xfrm>
          <a:prstGeom prst="rect">
            <a:avLst/>
          </a:prstGeom>
        </p:spPr>
      </p:pic>
      <p:pic>
        <p:nvPicPr>
          <p:cNvPr id="6" name="Рисунок 5" descr="IMG_20250224_1602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14400"/>
            <a:ext cx="219456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 за ростом горошка в стаканчиках</a:t>
            </a:r>
          </a:p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СЕДЬМОЙ ДЕНЬ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(24.02.) от посадки гороха в землю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50306_164434_1.jpg"/>
          <p:cNvPicPr>
            <a:picLocks noChangeAspect="1"/>
          </p:cNvPicPr>
          <p:nvPr/>
        </p:nvPicPr>
        <p:blipFill>
          <a:blip r:embed="rId2" cstate="print"/>
          <a:srcRect r="617" b="25556"/>
          <a:stretch>
            <a:fillRect/>
          </a:stretch>
        </p:blipFill>
        <p:spPr>
          <a:xfrm>
            <a:off x="2362200" y="1371600"/>
            <a:ext cx="3833813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ПЯТНАДЦАТЫЙ ДЕНЬ</a:t>
            </a:r>
            <a:r>
              <a:rPr lang="ru-RU" sz="4000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(03.03)  от посадки гороха в землю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0306_16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3000375" cy="5334000"/>
          </a:xfrm>
          <a:prstGeom prst="rect">
            <a:avLst/>
          </a:prstGeom>
        </p:spPr>
      </p:pic>
      <p:pic>
        <p:nvPicPr>
          <p:cNvPr id="4" name="Рисунок 3" descr="IMG_20250306_1644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112" y="1524000"/>
            <a:ext cx="2909888" cy="5173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914400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исследовательском наборе проросло 3 горошины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четырех, а в стаканчиках пророс только один горошек.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50306_164438_1.jpg"/>
          <p:cNvPicPr>
            <a:picLocks noChangeAspect="1"/>
          </p:cNvPicPr>
          <p:nvPr/>
        </p:nvPicPr>
        <p:blipFill>
          <a:blip r:embed="rId5" cstate="print"/>
          <a:srcRect t="11111" r="-741" b="37778"/>
          <a:stretch>
            <a:fillRect/>
          </a:stretch>
        </p:blipFill>
        <p:spPr>
          <a:xfrm>
            <a:off x="3200400" y="3505200"/>
            <a:ext cx="3048000" cy="2749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52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dirty="0">
              <a:solidFill>
                <a:srgbClr val="328A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исследовательском наборе проросли три горошины, которые были замочены в вату и дали ростки. К сожалению у четвертой горошины, дети оторвали корешок, поэтому он и не вырос.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1430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несколько факторов почему в стаканчиках не проросли горошины: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посадили сухие горошины.</a:t>
            </a:r>
          </a:p>
          <a:p>
            <a:pPr marL="342900" indent="-3429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стаканчиках была сухая земля или не хватило влаги.</a:t>
            </a:r>
          </a:p>
          <a:p>
            <a:pPr marL="342900" indent="-34290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Земля наоборот была залита водой и горошины там испортились.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050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Воспитывать любовь к окружающему миру, бережное, заботливое отношение к природе.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Воспитывать интерес к совместной экспериментальной 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0480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Закрепить знания об условиях, необходимых для роста и развития растений, и экологических связей в природе.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навыки наблюдения за посадкой семян.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Учить детей по показу взрослого производить посадку гороха.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4495800"/>
            <a:ext cx="8077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Развивать внимание, память, мышление, речь, мелкую моторику.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Развивать любознательность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Формировать навыки посильной трудовой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необходимые для роста и развития растений.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7912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Обогащать словарный запас детей новыми словами (семена, лунка).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своем мастер-классе мы будем использовать исследовательский набор «Умные растения» для наблюдений и опытов выращивания бобовых. Каждый день мы будем  следить, как подрастают наши подопечные и строят свой извилистый путь к солнцу. А так же мы воспользуемся пластиковыми стаканчиками.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груженно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3486150" cy="4648200"/>
          </a:xfrm>
          <a:prstGeom prst="rect">
            <a:avLst/>
          </a:prstGeom>
        </p:spPr>
      </p:pic>
      <p:pic>
        <p:nvPicPr>
          <p:cNvPr id="4" name="Рисунок 3" descr="6874619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09800"/>
            <a:ext cx="4191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ПЕРВЫЙ    ДЕНЬ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(14.02.)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орох 14.02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209800" cy="3928533"/>
          </a:xfrm>
          <a:prstGeom prst="rect">
            <a:avLst/>
          </a:prstGeom>
        </p:spPr>
      </p:pic>
      <p:pic>
        <p:nvPicPr>
          <p:cNvPr id="5" name="Рисунок 4" descr="горох 14.02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71600"/>
            <a:ext cx="2486024" cy="4419599"/>
          </a:xfrm>
          <a:prstGeom prst="rect">
            <a:avLst/>
          </a:prstGeom>
        </p:spPr>
      </p:pic>
      <p:pic>
        <p:nvPicPr>
          <p:cNvPr id="7" name="Рисунок 6" descr="горох 17.02.2.jpg"/>
          <p:cNvPicPr>
            <a:picLocks noChangeAspect="1"/>
          </p:cNvPicPr>
          <p:nvPr/>
        </p:nvPicPr>
        <p:blipFill>
          <a:blip r:embed="rId4"/>
          <a:srcRect b="33750"/>
          <a:stretch>
            <a:fillRect/>
          </a:stretch>
        </p:blipFill>
        <p:spPr>
          <a:xfrm>
            <a:off x="5867400" y="3352800"/>
            <a:ext cx="2803585" cy="330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9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подготовили исследовательский набор, воду, вату и зерна бобовых.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1430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Положили в нижний контейнер набора вату, увлажнили ее и сверху положили несколько горошин.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ЧЕРЕЗ  ТРИ  ДНЯ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(17.02)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орох 17.0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87927" y="2522273"/>
            <a:ext cx="2919413" cy="5190068"/>
          </a:xfrm>
          <a:prstGeom prst="rect">
            <a:avLst/>
          </a:prstGeom>
        </p:spPr>
      </p:pic>
      <p:pic>
        <p:nvPicPr>
          <p:cNvPr id="4" name="Рисунок 3" descr="горохь17.02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524000"/>
            <a:ext cx="3630507" cy="2042160"/>
          </a:xfrm>
          <a:prstGeom prst="rect">
            <a:avLst/>
          </a:prstGeom>
        </p:spPr>
      </p:pic>
      <p:pic>
        <p:nvPicPr>
          <p:cNvPr id="5" name="Рисунок 4" descr="горох 17.02.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524000"/>
            <a:ext cx="3886200" cy="2185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третий день горошины проросли и мы их обследовали через лупу.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ТРЕТИЙ ДЕНЬ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(17.02.25)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Высадка горошка в землю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025-02-18-16-12-02-146_com.whatsapp.jpg"/>
          <p:cNvPicPr>
            <a:picLocks noChangeAspect="1"/>
          </p:cNvPicPr>
          <p:nvPr/>
        </p:nvPicPr>
        <p:blipFill>
          <a:blip r:embed="rId2" cstate="print"/>
          <a:srcRect l="882" t="9524" r="3880" b="9524"/>
          <a:stretch>
            <a:fillRect/>
          </a:stretch>
        </p:blipFill>
        <p:spPr>
          <a:xfrm>
            <a:off x="2438400" y="1524000"/>
            <a:ext cx="1331259" cy="2514600"/>
          </a:xfrm>
          <a:prstGeom prst="rect">
            <a:avLst/>
          </a:prstGeom>
        </p:spPr>
      </p:pic>
      <p:pic>
        <p:nvPicPr>
          <p:cNvPr id="8" name="Рисунок 7" descr="Screenshot_2025-02-18-16-13-28-264_com.whatsapp.jpg"/>
          <p:cNvPicPr>
            <a:picLocks noChangeAspect="1"/>
          </p:cNvPicPr>
          <p:nvPr/>
        </p:nvPicPr>
        <p:blipFill>
          <a:blip r:embed="rId3" cstate="print"/>
          <a:srcRect l="6938" t="38622" r="8321" b="11111"/>
          <a:stretch>
            <a:fillRect/>
          </a:stretch>
        </p:blipFill>
        <p:spPr>
          <a:xfrm>
            <a:off x="7162800" y="1752600"/>
            <a:ext cx="1676400" cy="2209799"/>
          </a:xfrm>
          <a:prstGeom prst="rect">
            <a:avLst/>
          </a:prstGeom>
        </p:spPr>
      </p:pic>
      <p:pic>
        <p:nvPicPr>
          <p:cNvPr id="9" name="Рисунок 8" descr="Screenshot_2025-02-18-16-14-33-579_com.whatsapp.jpg"/>
          <p:cNvPicPr>
            <a:picLocks noChangeAspect="1"/>
          </p:cNvPicPr>
          <p:nvPr/>
        </p:nvPicPr>
        <p:blipFill>
          <a:blip r:embed="rId4" cstate="print"/>
          <a:srcRect t="11111" r="10494" b="28889"/>
          <a:stretch>
            <a:fillRect/>
          </a:stretch>
        </p:blipFill>
        <p:spPr>
          <a:xfrm>
            <a:off x="5791200" y="4343400"/>
            <a:ext cx="1619250" cy="2412125"/>
          </a:xfrm>
          <a:prstGeom prst="rect">
            <a:avLst/>
          </a:prstGeom>
        </p:spPr>
      </p:pic>
      <p:pic>
        <p:nvPicPr>
          <p:cNvPr id="11" name="Рисунок 10" descr="Screenshot_2025-02-18-16-14-39-357_com.whatsapp.jpg"/>
          <p:cNvPicPr>
            <a:picLocks noChangeAspect="1"/>
          </p:cNvPicPr>
          <p:nvPr/>
        </p:nvPicPr>
        <p:blipFill>
          <a:blip r:embed="rId5" cstate="print"/>
          <a:srcRect t="10000" r="8025" b="10000"/>
          <a:stretch>
            <a:fillRect/>
          </a:stretch>
        </p:blipFill>
        <p:spPr>
          <a:xfrm>
            <a:off x="381000" y="4501426"/>
            <a:ext cx="1371600" cy="23565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19050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Полили приготовленную землю для посадки.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9812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2.Вытащили из выты пинцетом пророщенный горошек.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4572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Переложили землю в специальный контейнер исследовательского набора.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25-02-18-16-15-42-250_com.whatsapp.jpg"/>
          <p:cNvPicPr>
            <a:picLocks noChangeAspect="1"/>
          </p:cNvPicPr>
          <p:nvPr/>
        </p:nvPicPr>
        <p:blipFill>
          <a:blip r:embed="rId2" cstate="print"/>
          <a:srcRect t="10938" r="6250" b="10937"/>
          <a:stretch>
            <a:fillRect/>
          </a:stretch>
        </p:blipFill>
        <p:spPr>
          <a:xfrm>
            <a:off x="0" y="2438400"/>
            <a:ext cx="2057400" cy="3810000"/>
          </a:xfrm>
          <a:prstGeom prst="rect">
            <a:avLst/>
          </a:prstGeom>
        </p:spPr>
      </p:pic>
      <p:pic>
        <p:nvPicPr>
          <p:cNvPr id="3" name="Рисунок 2" descr="Screenshot_2025-02-18-16-16-02-411_com.whatsapp.jpg"/>
          <p:cNvPicPr>
            <a:picLocks noChangeAspect="1"/>
          </p:cNvPicPr>
          <p:nvPr/>
        </p:nvPicPr>
        <p:blipFill>
          <a:blip r:embed="rId3" cstate="print"/>
          <a:srcRect t="12000" r="952" b="30177"/>
          <a:stretch>
            <a:fillRect/>
          </a:stretch>
        </p:blipFill>
        <p:spPr>
          <a:xfrm>
            <a:off x="6324600" y="2438400"/>
            <a:ext cx="2701925" cy="3505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5800" y="1524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ТРЕТИЙ ДЕНЬ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(17.02.25)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Высадка горошка в землю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09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Положили  горошек и сверху еще присыпали землей.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creenshot_2025-03-06-16-50-35-761_com.miui.videoplayer.jpg"/>
          <p:cNvPicPr>
            <a:picLocks noChangeAspect="1"/>
          </p:cNvPicPr>
          <p:nvPr/>
        </p:nvPicPr>
        <p:blipFill>
          <a:blip r:embed="rId4" cstate="print"/>
          <a:srcRect l="-3145" t="15094" r="-1677" b="13208"/>
          <a:stretch>
            <a:fillRect/>
          </a:stretch>
        </p:blipFill>
        <p:spPr>
          <a:xfrm>
            <a:off x="2209800" y="3429000"/>
            <a:ext cx="1905000" cy="2895600"/>
          </a:xfrm>
          <a:prstGeom prst="rect">
            <a:avLst/>
          </a:prstGeom>
        </p:spPr>
      </p:pic>
      <p:pic>
        <p:nvPicPr>
          <p:cNvPr id="8" name="Рисунок 7" descr="Screenshot_2025-03-06-16-55-53-417_com.miui.videoplayer.jpg"/>
          <p:cNvPicPr>
            <a:picLocks noChangeAspect="1"/>
          </p:cNvPicPr>
          <p:nvPr/>
        </p:nvPicPr>
        <p:blipFill>
          <a:blip r:embed="rId5" cstate="print"/>
          <a:srcRect t="14444" r="617" b="21111"/>
          <a:stretch>
            <a:fillRect/>
          </a:stretch>
        </p:blipFill>
        <p:spPr>
          <a:xfrm>
            <a:off x="4156514" y="3429000"/>
            <a:ext cx="1956566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 (продолжение)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17.02.25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Высадка горошка в землю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2025-02-18-16-17-24-895_com.whatsapp.jpg"/>
          <p:cNvPicPr>
            <a:picLocks noChangeAspect="1"/>
          </p:cNvPicPr>
          <p:nvPr/>
        </p:nvPicPr>
        <p:blipFill>
          <a:blip r:embed="rId2" cstate="print"/>
          <a:srcRect l="617" t="10000" r="617" b="11111"/>
          <a:stretch>
            <a:fillRect/>
          </a:stretch>
        </p:blipFill>
        <p:spPr>
          <a:xfrm>
            <a:off x="152400" y="1676400"/>
            <a:ext cx="1981200" cy="3516630"/>
          </a:xfrm>
          <a:prstGeom prst="rect">
            <a:avLst/>
          </a:prstGeom>
        </p:spPr>
      </p:pic>
      <p:pic>
        <p:nvPicPr>
          <p:cNvPr id="5" name="Рисунок 4" descr="Screenshot_2025-02-18-16-17-59-034_com.whatsapp.jpg"/>
          <p:cNvPicPr>
            <a:picLocks noChangeAspect="1"/>
          </p:cNvPicPr>
          <p:nvPr/>
        </p:nvPicPr>
        <p:blipFill>
          <a:blip r:embed="rId3" cstate="print"/>
          <a:srcRect t="10000" r="3704" b="11667"/>
          <a:stretch>
            <a:fillRect/>
          </a:stretch>
        </p:blipFill>
        <p:spPr>
          <a:xfrm>
            <a:off x="7010400" y="1524000"/>
            <a:ext cx="1981200" cy="3581400"/>
          </a:xfrm>
          <a:prstGeom prst="rect">
            <a:avLst/>
          </a:prstGeom>
        </p:spPr>
      </p:pic>
      <p:pic>
        <p:nvPicPr>
          <p:cNvPr id="6" name="Рисунок 5" descr="Screenshot_2025-02-18-16-18-18-426_com.whatsapp.jpg"/>
          <p:cNvPicPr>
            <a:picLocks noChangeAspect="1"/>
          </p:cNvPicPr>
          <p:nvPr/>
        </p:nvPicPr>
        <p:blipFill>
          <a:blip r:embed="rId4" cstate="print"/>
          <a:srcRect t="11111" r="617" b="11111"/>
          <a:stretch>
            <a:fillRect/>
          </a:stretch>
        </p:blipFill>
        <p:spPr>
          <a:xfrm rot="16200000">
            <a:off x="3268980" y="2750820"/>
            <a:ext cx="245364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676400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Оставшуюся землю мы засыпали в прозрачные стаканчики и посадили в нее сухой (не моченый) горошек.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Полили.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28A5A"/>
                </a:solidFill>
                <a:latin typeface="Times New Roman" pitchFamily="18" charset="0"/>
                <a:cs typeface="Times New Roman" pitchFamily="18" charset="0"/>
              </a:rPr>
              <a:t>НА ТРЕТИЙ ДЕНЬ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20.02.25)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посадки гороха в землю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0220_15544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1500188" cy="2667000"/>
          </a:xfrm>
          <a:prstGeom prst="rect">
            <a:avLst/>
          </a:prstGeom>
        </p:spPr>
      </p:pic>
      <p:pic>
        <p:nvPicPr>
          <p:cNvPr id="4" name="Рисунок 3" descr="IMG_20250220_155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990600"/>
            <a:ext cx="1905000" cy="3386667"/>
          </a:xfrm>
          <a:prstGeom prst="rect">
            <a:avLst/>
          </a:prstGeom>
        </p:spPr>
      </p:pic>
      <p:pic>
        <p:nvPicPr>
          <p:cNvPr id="5" name="Рисунок 4" descr="IMG_20250220_155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914400"/>
            <a:ext cx="2100263" cy="3733800"/>
          </a:xfrm>
          <a:prstGeom prst="rect">
            <a:avLst/>
          </a:prstGeom>
        </p:spPr>
      </p:pic>
      <p:pic>
        <p:nvPicPr>
          <p:cNvPr id="7" name="Рисунок 6" descr="IMG_20250224_160210.jpg"/>
          <p:cNvPicPr>
            <a:picLocks noChangeAspect="1"/>
          </p:cNvPicPr>
          <p:nvPr/>
        </p:nvPicPr>
        <p:blipFill>
          <a:blip r:embed="rId5"/>
          <a:srcRect t="52734" r="2778"/>
          <a:stretch>
            <a:fillRect/>
          </a:stretch>
        </p:blipFill>
        <p:spPr>
          <a:xfrm>
            <a:off x="228600" y="4572000"/>
            <a:ext cx="2362200" cy="2041616"/>
          </a:xfrm>
          <a:prstGeom prst="rect">
            <a:avLst/>
          </a:prstGeom>
        </p:spPr>
      </p:pic>
      <p:pic>
        <p:nvPicPr>
          <p:cNvPr id="8" name="Рисунок 7" descr="IMG_20250306_164438_1.jpg"/>
          <p:cNvPicPr>
            <a:picLocks noChangeAspect="1"/>
          </p:cNvPicPr>
          <p:nvPr/>
        </p:nvPicPr>
        <p:blipFill>
          <a:blip r:embed="rId6" cstate="print"/>
          <a:srcRect t="51111" r="-1358"/>
          <a:stretch>
            <a:fillRect/>
          </a:stretch>
        </p:blipFill>
        <p:spPr>
          <a:xfrm>
            <a:off x="6553200" y="4812016"/>
            <a:ext cx="2386013" cy="2045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5410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в стаканчиках ничего не проросло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</TotalTime>
  <Words>466</Words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solni</dc:creator>
  <cp:lastModifiedBy>solnishko_ds10@outlook.com</cp:lastModifiedBy>
  <cp:revision>34</cp:revision>
  <dcterms:created xsi:type="dcterms:W3CDTF">2025-02-27T10:06:37Z</dcterms:created>
  <dcterms:modified xsi:type="dcterms:W3CDTF">2025-03-13T10:43:41Z</dcterms:modified>
</cp:coreProperties>
</file>