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56" r:id="rId2"/>
    <p:sldId id="260" r:id="rId3"/>
    <p:sldId id="261" r:id="rId4"/>
    <p:sldId id="262" r:id="rId5"/>
    <p:sldId id="266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6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57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8250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4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61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7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2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40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0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1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7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6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59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3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5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FC1B6D-9828-4F61-9145-B63BB2EF74F9}" type="datetimeFigureOut">
              <a:rPr lang="ru-RU" smtClean="0"/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5BEDB-9E1C-43CE-9CEA-72F8191B2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96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</a:rPr>
              <a:t>«Целевые прогулки: вместе с Пушкиным»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85777" y="5058735"/>
            <a:ext cx="8825659" cy="13596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Подготовила: </a:t>
            </a:r>
            <a:r>
              <a:rPr lang="ru-RU" dirty="0" smtClean="0">
                <a:solidFill>
                  <a:srgbClr val="FFC000"/>
                </a:solidFill>
              </a:rPr>
              <a:t>воспитатель Иванова Екатерина Николаевна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ГБДОУ </a:t>
            </a:r>
            <a:r>
              <a:rPr lang="ru-RU" dirty="0" smtClean="0">
                <a:solidFill>
                  <a:srgbClr val="FFC000"/>
                </a:solidFill>
              </a:rPr>
              <a:t>детский сад № 73»Василек»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Василеостровского района </a:t>
            </a:r>
            <a:r>
              <a:rPr lang="ru-RU" dirty="0" err="1" smtClean="0">
                <a:solidFill>
                  <a:srgbClr val="FFC000"/>
                </a:solidFill>
              </a:rPr>
              <a:t>Санкт_Петербурга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39" y="315034"/>
            <a:ext cx="60960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</a:rPr>
              <a:t>10 слайд</a:t>
            </a:r>
            <a:r>
              <a:rPr lang="ru-RU" sz="3200" dirty="0">
                <a:solidFill>
                  <a:srgbClr val="FFC000"/>
                </a:solidFill>
              </a:rPr>
              <a:t>. Памятник А.С. Пушкину в Лицейском саду Царского села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90" y="1661532"/>
            <a:ext cx="9467386" cy="4683512"/>
          </a:xfrm>
        </p:spPr>
      </p:pic>
    </p:spTree>
    <p:extLst>
      <p:ext uri="{BB962C8B-B14F-4D97-AF65-F5344CB8AC3E}">
        <p14:creationId xmlns:p14="http://schemas.microsoft.com/office/powerpoint/2010/main" val="3608928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11 </a:t>
            </a:r>
            <a:r>
              <a:rPr lang="ru-RU" sz="2800" dirty="0">
                <a:solidFill>
                  <a:srgbClr val="FFC000"/>
                </a:solidFill>
              </a:rPr>
              <a:t>слайд. Александринский театр (много лет носивший имя </a:t>
            </a:r>
            <a:r>
              <a:rPr lang="ru-RU" sz="2800" dirty="0" err="1">
                <a:solidFill>
                  <a:srgbClr val="FFC000"/>
                </a:solidFill>
              </a:rPr>
              <a:t>А.С.Пушкина</a:t>
            </a:r>
            <a:r>
              <a:rPr lang="ru-RU" sz="2800" dirty="0">
                <a:solidFill>
                  <a:srgbClr val="FFC000"/>
                </a:solidFill>
              </a:rPr>
              <a:t>, открыт при жизни поэта)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9" y="1773044"/>
            <a:ext cx="5207618" cy="47372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53" y="1773044"/>
            <a:ext cx="5843239" cy="473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66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</a:rPr>
              <a:t>12 слайд. Летний </a:t>
            </a:r>
            <a:r>
              <a:rPr lang="ru-RU" sz="2800" dirty="0">
                <a:solidFill>
                  <a:srgbClr val="FFC000"/>
                </a:solidFill>
              </a:rPr>
              <a:t>сад – любимое место прогулок </a:t>
            </a:r>
            <a:r>
              <a:rPr lang="ru-RU" sz="2800" dirty="0" smtClean="0">
                <a:solidFill>
                  <a:srgbClr val="FFC000"/>
                </a:solidFill>
              </a:rPr>
              <a:t> поэта</a:t>
            </a:r>
            <a:r>
              <a:rPr lang="ru-RU" sz="2800" dirty="0">
                <a:solidFill>
                  <a:srgbClr val="FFC000"/>
                </a:solidFill>
              </a:rPr>
              <a:t/>
            </a:r>
            <a:br>
              <a:rPr lang="ru-RU" sz="2800" dirty="0">
                <a:solidFill>
                  <a:srgbClr val="FFC000"/>
                </a:solidFill>
              </a:rPr>
            </a:b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5" y="1393901"/>
            <a:ext cx="9723864" cy="5018049"/>
          </a:xfrm>
        </p:spPr>
      </p:pic>
    </p:spTree>
    <p:extLst>
      <p:ext uri="{BB962C8B-B14F-4D97-AF65-F5344CB8AC3E}">
        <p14:creationId xmlns:p14="http://schemas.microsoft.com/office/powerpoint/2010/main" val="767464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</a:rPr>
              <a:t>13 слайд</a:t>
            </a:r>
            <a:r>
              <a:rPr lang="ru-RU" sz="3200" dirty="0">
                <a:solidFill>
                  <a:srgbClr val="FFC000"/>
                </a:solidFill>
              </a:rPr>
              <a:t>. «Медный всадник» - название поэмы, посвящённой нашему городу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9" y="1683834"/>
            <a:ext cx="5319131" cy="48842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927" y="1623575"/>
            <a:ext cx="5798634" cy="494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4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C000"/>
                </a:solidFill>
              </a:rPr>
              <a:t>14 </a:t>
            </a:r>
            <a:r>
              <a:rPr lang="ru-RU" sz="2000" dirty="0">
                <a:solidFill>
                  <a:srgbClr val="FFC000"/>
                </a:solidFill>
              </a:rPr>
              <a:t>слайд. Обелиск на месте дуэли Пушкина с Дантесом открыт 8 февраля 1937г.Архитекторы: </a:t>
            </a:r>
            <a:r>
              <a:rPr lang="ru-RU" sz="2000" dirty="0" err="1">
                <a:solidFill>
                  <a:srgbClr val="FFC000"/>
                </a:solidFill>
              </a:rPr>
              <a:t>Лапиров</a:t>
            </a:r>
            <a:r>
              <a:rPr lang="ru-RU" sz="2000" dirty="0">
                <a:solidFill>
                  <a:srgbClr val="FFC000"/>
                </a:solidFill>
              </a:rPr>
              <a:t> Абрам Ильич (1908-1975), </a:t>
            </a:r>
            <a:r>
              <a:rPr lang="ru-RU" sz="2000" dirty="0" err="1">
                <a:solidFill>
                  <a:srgbClr val="FFC000"/>
                </a:solidFill>
              </a:rPr>
              <a:t>Катонин</a:t>
            </a:r>
            <a:r>
              <a:rPr lang="ru-RU" sz="2000" dirty="0">
                <a:solidFill>
                  <a:srgbClr val="FFC000"/>
                </a:solidFill>
              </a:rPr>
              <a:t> Евгений Иванович (1889-1984) Скульптор: </a:t>
            </a:r>
            <a:r>
              <a:rPr lang="ru-RU" sz="2000" dirty="0" err="1">
                <a:solidFill>
                  <a:srgbClr val="FFC000"/>
                </a:solidFill>
              </a:rPr>
              <a:t>Манизер</a:t>
            </a:r>
            <a:r>
              <a:rPr lang="ru-RU" sz="2000" dirty="0">
                <a:solidFill>
                  <a:srgbClr val="FFC000"/>
                </a:solidFill>
              </a:rPr>
              <a:t> Матвей Генрихович (1891-1966)</a:t>
            </a:r>
            <a:br>
              <a:rPr lang="ru-RU" sz="2000" dirty="0">
                <a:solidFill>
                  <a:srgbClr val="FFC000"/>
                </a:solidFill>
              </a:rPr>
            </a:b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853247"/>
            <a:ext cx="9769128" cy="4647914"/>
          </a:xfrm>
        </p:spPr>
      </p:pic>
    </p:spTree>
    <p:extLst>
      <p:ext uri="{BB962C8B-B14F-4D97-AF65-F5344CB8AC3E}">
        <p14:creationId xmlns:p14="http://schemas.microsoft.com/office/powerpoint/2010/main" val="293725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Список литературы: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551114"/>
            <a:ext cx="8946541" cy="4195481"/>
          </a:xfrm>
        </p:spPr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Описание слайда:</a:t>
            </a:r>
          </a:p>
          <a:p>
            <a:r>
              <a:rPr lang="ru-RU" dirty="0">
                <a:solidFill>
                  <a:srgbClr val="FFC000"/>
                </a:solidFill>
              </a:rPr>
              <a:t>литература 7. Пушкин А.С. Полное собрание сочинений в 17 т. Т. 14. – М.: “Воскресенье”, 1995.- 547 с.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8</a:t>
            </a:r>
            <a:r>
              <a:rPr lang="ru-RU" dirty="0">
                <a:solidFill>
                  <a:srgbClr val="FFC000"/>
                </a:solidFill>
              </a:rPr>
              <a:t>. Пушкинский Петербург. – Л.: “Ленинградское </a:t>
            </a:r>
            <a:r>
              <a:rPr lang="ru-RU" dirty="0" err="1">
                <a:solidFill>
                  <a:srgbClr val="FFC000"/>
                </a:solidFill>
              </a:rPr>
              <a:t>газетно</a:t>
            </a:r>
            <a:r>
              <a:rPr lang="ru-RU" dirty="0">
                <a:solidFill>
                  <a:srgbClr val="FFC000"/>
                </a:solidFill>
              </a:rPr>
              <a:t>-журнальное и книжное изд-во”, 1949.- 414 с. 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9</a:t>
            </a:r>
            <a:r>
              <a:rPr lang="ru-RU" dirty="0">
                <a:solidFill>
                  <a:srgbClr val="FFC000"/>
                </a:solidFill>
              </a:rPr>
              <a:t>. Пушкин А.С. Медный всадник: Кн. для чтения с иллюстрациями А. Бенуа и комментариями. - М.: Изд-во “Русский язык”, 1980.- 182 с. 10. </a:t>
            </a:r>
            <a:r>
              <a:rPr lang="ru-RU" dirty="0" err="1">
                <a:solidFill>
                  <a:srgbClr val="FFC000"/>
                </a:solidFill>
              </a:rPr>
              <a:t>Яцевич</a:t>
            </a:r>
            <a:r>
              <a:rPr lang="ru-RU" dirty="0">
                <a:solidFill>
                  <a:srgbClr val="FFC000"/>
                </a:solidFill>
              </a:rPr>
              <a:t> А, Пушкинский Петербург. Л., 1935.-С.282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5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1" y="367991"/>
            <a:ext cx="8329960" cy="5958468"/>
          </a:xfrm>
        </p:spPr>
      </p:pic>
    </p:spTree>
    <p:extLst>
      <p:ext uri="{BB962C8B-B14F-4D97-AF65-F5344CB8AC3E}">
        <p14:creationId xmlns:p14="http://schemas.microsoft.com/office/powerpoint/2010/main" val="136003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014" y="4624891"/>
            <a:ext cx="3737517" cy="1325563"/>
          </a:xfrm>
        </p:spPr>
        <p:txBody>
          <a:bodyPr/>
          <a:lstStyle/>
          <a:p>
            <a:r>
              <a:rPr lang="ru-RU" sz="1400" dirty="0">
                <a:solidFill>
                  <a:srgbClr val="FFC000"/>
                </a:solidFill>
              </a:rPr>
              <a:t>«Целевые прогулки: вместе с Пушкиным».</a:t>
            </a:r>
            <a:br>
              <a:rPr lang="ru-RU" sz="1400" dirty="0">
                <a:solidFill>
                  <a:srgbClr val="FFC000"/>
                </a:solidFill>
              </a:rPr>
            </a:br>
            <a:r>
              <a:rPr lang="ru-RU" sz="1400" dirty="0">
                <a:solidFill>
                  <a:srgbClr val="FFC000"/>
                </a:solidFill>
              </a:rPr>
              <a:t/>
            </a:r>
            <a:br>
              <a:rPr lang="ru-RU" sz="1400" dirty="0">
                <a:solidFill>
                  <a:srgbClr val="FFC000"/>
                </a:solidFill>
              </a:rPr>
            </a:br>
            <a:r>
              <a:rPr lang="ru-RU" sz="1400" dirty="0">
                <a:solidFill>
                  <a:srgbClr val="FFC000"/>
                </a:solidFill>
              </a:rPr>
              <a:t>Мы проведем для вас экскурсию по памятным местам Петербурга, которые в умах горожан так или иначе связаны с великим русским поэтом Александром Сергеевичем Пушкиным</a:t>
            </a:r>
            <a:r>
              <a:rPr lang="ru-RU" sz="14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72" y="260757"/>
            <a:ext cx="6621536" cy="3910845"/>
          </a:xfrm>
        </p:spPr>
      </p:pic>
    </p:spTree>
    <p:extLst>
      <p:ext uri="{BB962C8B-B14F-4D97-AF65-F5344CB8AC3E}">
        <p14:creationId xmlns:p14="http://schemas.microsoft.com/office/powerpoint/2010/main" val="96522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483" y="621059"/>
            <a:ext cx="9404723" cy="970349"/>
          </a:xfrm>
        </p:spPr>
        <p:txBody>
          <a:bodyPr/>
          <a:lstStyle/>
          <a:p>
            <a:r>
              <a:rPr lang="ru-RU" sz="2000" dirty="0" smtClean="0">
                <a:solidFill>
                  <a:srgbClr val="FFC000"/>
                </a:solidFill>
              </a:rPr>
              <a:t>3 </a:t>
            </a:r>
            <a:r>
              <a:rPr lang="ru-RU" sz="2000" dirty="0">
                <a:solidFill>
                  <a:srgbClr val="FFC000"/>
                </a:solidFill>
              </a:rPr>
              <a:t>слайд. В 1884 году в сквере на Пушкинской улице установлен памятник А. </a:t>
            </a:r>
            <a:r>
              <a:rPr lang="ru-RU" sz="2000" dirty="0" smtClean="0">
                <a:solidFill>
                  <a:srgbClr val="FFC000"/>
                </a:solidFill>
              </a:rPr>
              <a:t>С. Пушкину. </a:t>
            </a:r>
            <a:r>
              <a:rPr lang="ru-RU" sz="2000" dirty="0">
                <a:solidFill>
                  <a:srgbClr val="FFC000"/>
                </a:solidFill>
              </a:rPr>
              <a:t>Автор монумента скульптор А.М. </a:t>
            </a:r>
            <a:r>
              <a:rPr lang="ru-RU" sz="2000" dirty="0" err="1">
                <a:solidFill>
                  <a:srgbClr val="FFC000"/>
                </a:solidFill>
              </a:rPr>
              <a:t>Опекушин</a:t>
            </a:r>
            <a:r>
              <a:rPr lang="ru-RU" sz="2000" dirty="0">
                <a:solidFill>
                  <a:srgbClr val="FFC000"/>
                </a:solidFill>
              </a:rPr>
              <a:t>.</a:t>
            </a:r>
            <a:br>
              <a:rPr lang="ru-RU" sz="2000" dirty="0">
                <a:solidFill>
                  <a:srgbClr val="FFC000"/>
                </a:solidFill>
              </a:rPr>
            </a:br>
            <a:endParaRPr lang="ru-RU" sz="20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66" y="1820607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43056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FFC000"/>
                </a:solidFill>
              </a:rPr>
              <a:t>4 слайд</a:t>
            </a:r>
            <a:r>
              <a:rPr lang="ru-RU" sz="2000" dirty="0">
                <a:solidFill>
                  <a:srgbClr val="FFC000"/>
                </a:solidFill>
              </a:rPr>
              <a:t>. В июне 1957 года в центре сквера на площади Искусств, напротив Русского музея, состоялось открытие памятника А.С. Пушкину. Автор памятника скульптор М. К. </a:t>
            </a:r>
            <a:r>
              <a:rPr lang="ru-RU" sz="2000" dirty="0" err="1">
                <a:solidFill>
                  <a:srgbClr val="FFC000"/>
                </a:solidFill>
              </a:rPr>
              <a:t>Аникушин</a:t>
            </a:r>
            <a:r>
              <a:rPr lang="ru-RU" sz="2000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151678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</a:rPr>
              <a:t>5 слайд</a:t>
            </a:r>
            <a:r>
              <a:rPr lang="ru-RU" sz="3200" dirty="0">
                <a:solidFill>
                  <a:srgbClr val="FFC000"/>
                </a:solidFill>
              </a:rPr>
              <a:t>. </a:t>
            </a:r>
            <a:r>
              <a:rPr lang="ru-RU" sz="3200" dirty="0" smtClean="0">
                <a:solidFill>
                  <a:srgbClr val="FFC000"/>
                </a:solidFill>
              </a:rPr>
              <a:t>Здание </a:t>
            </a:r>
            <a:r>
              <a:rPr lang="ru-RU" sz="3200" dirty="0">
                <a:solidFill>
                  <a:srgbClr val="FFC000"/>
                </a:solidFill>
              </a:rPr>
              <a:t>Музея-квартиры А.С. Пушкина на </a:t>
            </a:r>
            <a:r>
              <a:rPr lang="ru-RU" sz="2800" dirty="0">
                <a:solidFill>
                  <a:srgbClr val="FFC000"/>
                </a:solidFill>
              </a:rPr>
              <a:t>набережной</a:t>
            </a:r>
            <a:r>
              <a:rPr lang="ru-RU" sz="3200" dirty="0">
                <a:solidFill>
                  <a:srgbClr val="FFC000"/>
                </a:solidFill>
              </a:rPr>
              <a:t> реки Мойки, дом 12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498685"/>
            <a:ext cx="4650059" cy="37163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06" y="2498685"/>
            <a:ext cx="5836644" cy="371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7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FFC000"/>
                </a:solidFill>
              </a:rPr>
              <a:t>6 слайд</a:t>
            </a:r>
            <a:r>
              <a:rPr lang="ru-RU" dirty="0">
                <a:solidFill>
                  <a:srgbClr val="FFC000"/>
                </a:solidFill>
              </a:rPr>
              <a:t>. Памятник А.С. Пушкину во дворе музея на Мойке, дом 12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7" y="1962615"/>
            <a:ext cx="5319131" cy="48953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4" y="1962615"/>
            <a:ext cx="4995746" cy="48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0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7</a:t>
            </a:r>
            <a:r>
              <a:rPr lang="ru-RU" sz="3200" dirty="0" smtClean="0">
                <a:solidFill>
                  <a:srgbClr val="FFC000"/>
                </a:solidFill>
              </a:rPr>
              <a:t>слайд</a:t>
            </a:r>
            <a:r>
              <a:rPr lang="ru-RU" sz="3200" dirty="0">
                <a:solidFill>
                  <a:srgbClr val="FFC000"/>
                </a:solidFill>
              </a:rPr>
              <a:t>. Памятник А. </a:t>
            </a:r>
            <a:r>
              <a:rPr lang="ru-RU" sz="3200" dirty="0" smtClean="0">
                <a:solidFill>
                  <a:srgbClr val="FFC000"/>
                </a:solidFill>
              </a:rPr>
              <a:t>С. Пушкину </a:t>
            </a:r>
            <a:r>
              <a:rPr lang="ru-RU" sz="3200" dirty="0">
                <a:solidFill>
                  <a:srgbClr val="FFC000"/>
                </a:solidFill>
              </a:rPr>
              <a:t>на станции метро «Чёрная речка»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3" y="1594624"/>
            <a:ext cx="9879980" cy="4917687"/>
          </a:xfrm>
        </p:spPr>
      </p:pic>
    </p:spTree>
    <p:extLst>
      <p:ext uri="{BB962C8B-B14F-4D97-AF65-F5344CB8AC3E}">
        <p14:creationId xmlns:p14="http://schemas.microsoft.com/office/powerpoint/2010/main" val="3003528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</a:rPr>
              <a:t>8 слайд. Памятник </a:t>
            </a:r>
            <a:r>
              <a:rPr lang="ru-RU" sz="3200" dirty="0">
                <a:solidFill>
                  <a:srgbClr val="FFC000"/>
                </a:solidFill>
              </a:rPr>
              <a:t>А.С. Пушкину на въезде в </a:t>
            </a:r>
            <a:r>
              <a:rPr lang="ru-RU" sz="3200" dirty="0" smtClean="0">
                <a:solidFill>
                  <a:srgbClr val="FFC000"/>
                </a:solidFill>
              </a:rPr>
              <a:t>  Царское </a:t>
            </a:r>
            <a:r>
              <a:rPr lang="ru-RU" sz="3200" dirty="0">
                <a:solidFill>
                  <a:srgbClr val="FFC000"/>
                </a:solidFill>
              </a:rPr>
              <a:t>село</a:t>
            </a:r>
            <a:br>
              <a:rPr lang="ru-RU" sz="3200" dirty="0">
                <a:solidFill>
                  <a:srgbClr val="FFC000"/>
                </a:solidFill>
              </a:rPr>
            </a:b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93" y="1717288"/>
            <a:ext cx="7831741" cy="4873083"/>
          </a:xfrm>
        </p:spPr>
      </p:pic>
    </p:spTree>
    <p:extLst>
      <p:ext uri="{BB962C8B-B14F-4D97-AF65-F5344CB8AC3E}">
        <p14:creationId xmlns:p14="http://schemas.microsoft.com/office/powerpoint/2010/main" val="339699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C000"/>
                </a:solidFill>
              </a:rPr>
              <a:t>9 </a:t>
            </a:r>
            <a:r>
              <a:rPr lang="ru-RU" sz="2400" dirty="0">
                <a:solidFill>
                  <a:srgbClr val="FFC000"/>
                </a:solidFill>
              </a:rPr>
              <a:t>слайд. Первый лицей в России. Основан по распоряжению императора Александра I в 1810 году. Известен, как школа, воспитавшая А. С. Пушкина и воспетая им.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8" y="2052637"/>
            <a:ext cx="4873083" cy="45600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68" y="2052637"/>
            <a:ext cx="5866434" cy="48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39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370</Words>
  <Application>Microsoft Office PowerPoint</Application>
  <PresentationFormat>Широкоэкранный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Ион</vt:lpstr>
      <vt:lpstr>«Целевые прогулки: вместе с Пушкиным»</vt:lpstr>
      <vt:lpstr>«Целевые прогулки: вместе с Пушкиным».  Мы проведем для вас экскурсию по памятным местам Петербурга, которые в умах горожан так или иначе связаны с великим русским поэтом Александром Сергеевичем Пушкиным.</vt:lpstr>
      <vt:lpstr>3 слайд. В 1884 году в сквере на Пушкинской улице установлен памятник А. С. Пушкину. Автор монумента скульптор А.М. Опекушин. </vt:lpstr>
      <vt:lpstr>4 слайд. В июне 1957 года в центре сквера на площади Искусств, напротив Русского музея, состоялось открытие памятника А.С. Пушкину. Автор памятника скульптор М. К. Аникушин.</vt:lpstr>
      <vt:lpstr>5 слайд. Здание Музея-квартиры А.С. Пушкина на набережной реки Мойки, дом 12</vt:lpstr>
      <vt:lpstr> 6 слайд. Памятник А.С. Пушкину во дворе музея на Мойке, дом 12</vt:lpstr>
      <vt:lpstr>7слайд. Памятник А. С. Пушкину на станции метро «Чёрная речка»</vt:lpstr>
      <vt:lpstr>8 слайд. Памятник А.С. Пушкину на въезде в   Царское село </vt:lpstr>
      <vt:lpstr>9 слайд. Первый лицей в России. Основан по распоряжению императора Александра I в 1810 году. Известен, как школа, воспитавшая А. С. Пушкина и воспетая им.</vt:lpstr>
      <vt:lpstr>10 слайд. Памятник А.С. Пушкину в Лицейском саду Царского села</vt:lpstr>
      <vt:lpstr>11 слайд. Александринский театр (много лет носивший имя А.С.Пушкина, открыт при жизни поэта)</vt:lpstr>
      <vt:lpstr>12 слайд. Летний сад – любимое место прогулок  поэта </vt:lpstr>
      <vt:lpstr>13 слайд. «Медный всадник» - название поэмы, посвящённой нашему городу</vt:lpstr>
      <vt:lpstr>14 слайд. Обелиск на месте дуэли Пушкина с Дантесом открыт 8 февраля 1937г.Архитекторы: Лапиров Абрам Ильич (1908-1975), Катонин Евгений Иванович (1889-1984) Скульптор: Манизер Матвей Генрихович (1891-1966) </vt:lpstr>
      <vt:lpstr>Список литературы: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2024-03-21T14:05:04Z</dcterms:created>
  <dcterms:modified xsi:type="dcterms:W3CDTF">2024-03-22T06:28:18Z</dcterms:modified>
</cp:coreProperties>
</file>