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osma" initials="z" lastIdx="1" clrIdx="0">
    <p:extLst>
      <p:ext uri="{19B8F6BF-5375-455C-9EA6-DF929625EA0E}">
        <p15:presenceInfo xmlns:p15="http://schemas.microsoft.com/office/powerpoint/2012/main" xmlns="" userId="zos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4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341-739E-4987-8E22-857517555D65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832-D6E9-4537-8E37-FDA14AE1FC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6525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341-739E-4987-8E22-857517555D65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832-D6E9-4537-8E37-FDA14AE1FC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842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341-739E-4987-8E22-857517555D65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832-D6E9-4537-8E37-FDA14AE1FC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789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341-739E-4987-8E22-857517555D65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832-D6E9-4537-8E37-FDA14AE1FC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02502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341-739E-4987-8E22-857517555D65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832-D6E9-4537-8E37-FDA14AE1FC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2987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341-739E-4987-8E22-857517555D65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832-D6E9-4537-8E37-FDA14AE1FC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669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341-739E-4987-8E22-857517555D65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832-D6E9-4537-8E37-FDA14AE1FC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8331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341-739E-4987-8E22-857517555D65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832-D6E9-4537-8E37-FDA14AE1FC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6951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341-739E-4987-8E22-857517555D65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832-D6E9-4537-8E37-FDA14AE1FC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217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341-739E-4987-8E22-857517555D65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832-D6E9-4537-8E37-FDA14AE1FC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02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341-739E-4987-8E22-857517555D65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832-D6E9-4537-8E37-FDA14AE1FC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289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341-739E-4987-8E22-857517555D65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832-D6E9-4537-8E37-FDA14AE1FC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650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341-739E-4987-8E22-857517555D65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832-D6E9-4537-8E37-FDA14AE1FC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1316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341-739E-4987-8E22-857517555D65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832-D6E9-4537-8E37-FDA14AE1FC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570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341-739E-4987-8E22-857517555D65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832-D6E9-4537-8E37-FDA14AE1FC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52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341-739E-4987-8E22-857517555D65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832-D6E9-4537-8E37-FDA14AE1FC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63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341-739E-4987-8E22-857517555D65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832-D6E9-4537-8E37-FDA14AE1FC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673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7AE7341-739E-4987-8E22-857517555D65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DC832-D6E9-4537-8E37-FDA14AE1FC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375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5C1112-8930-312B-47D1-38C1EED83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1000"/>
            <a:ext cx="9144000" cy="22098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- класс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«Ознакомление дошкольников с природными зонами в соответствии с ФОП ДО: Арктические и Антарктические пустыни»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B170EE6-20C5-AF27-FA26-550926F77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4569862"/>
            <a:ext cx="10998200" cy="199648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>
                <a:solidFill>
                  <a:srgbClr val="00B0F0"/>
                </a:solidFill>
              </a:rPr>
              <a:t>Представила: воспитатель ГБДОУ №20</a:t>
            </a:r>
          </a:p>
          <a:p>
            <a:pPr algn="r"/>
            <a:r>
              <a:rPr lang="ru-RU" dirty="0">
                <a:solidFill>
                  <a:srgbClr val="00B0F0"/>
                </a:solidFill>
              </a:rPr>
              <a:t>Василеостровского района </a:t>
            </a:r>
          </a:p>
          <a:p>
            <a:pPr algn="r"/>
            <a:r>
              <a:rPr lang="ru-RU" dirty="0">
                <a:solidFill>
                  <a:srgbClr val="00B0F0"/>
                </a:solidFill>
              </a:rPr>
              <a:t>Иванова Е.В</a:t>
            </a:r>
            <a:r>
              <a:rPr lang="ru-RU" dirty="0"/>
              <a:t>.</a:t>
            </a:r>
          </a:p>
          <a:p>
            <a:pPr algn="r"/>
            <a:endParaRPr lang="ru-RU" dirty="0"/>
          </a:p>
          <a:p>
            <a:pPr algn="r"/>
            <a:endParaRPr lang="ru-RU" dirty="0"/>
          </a:p>
          <a:p>
            <a:pPr algn="ctr"/>
            <a:r>
              <a:rPr lang="ru-RU" sz="1500" dirty="0">
                <a:solidFill>
                  <a:srgbClr val="00B0F0"/>
                </a:solidFill>
              </a:rPr>
              <a:t> Санкт-Петербург</a:t>
            </a:r>
          </a:p>
          <a:p>
            <a:pPr algn="ctr"/>
            <a:r>
              <a:rPr lang="ru-RU" sz="1500" dirty="0">
                <a:solidFill>
                  <a:srgbClr val="00B0F0"/>
                </a:solidFill>
              </a:rPr>
              <a:t>2023</a:t>
            </a:r>
          </a:p>
          <a:p>
            <a:pPr algn="ctr"/>
            <a:endParaRPr lang="ru-RU" sz="12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9F1E5F1-469E-E15D-FE93-0EA7F03C5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200" y="2778125"/>
            <a:ext cx="72644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везда: 7 точек 3">
            <a:extLst>
              <a:ext uri="{FF2B5EF4-FFF2-40B4-BE49-F238E27FC236}">
                <a16:creationId xmlns:a16="http://schemas.microsoft.com/office/drawing/2014/main" xmlns="" id="{472DCB96-83A1-C85E-5EB3-72DA0C3438B2}"/>
              </a:ext>
            </a:extLst>
          </p:cNvPr>
          <p:cNvSpPr/>
          <p:nvPr/>
        </p:nvSpPr>
        <p:spPr>
          <a:xfrm rot="278910">
            <a:off x="190499" y="710625"/>
            <a:ext cx="1092200" cy="1129231"/>
          </a:xfrm>
          <a:prstGeom prst="star7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везда: 7 точек 4">
            <a:extLst>
              <a:ext uri="{FF2B5EF4-FFF2-40B4-BE49-F238E27FC236}">
                <a16:creationId xmlns:a16="http://schemas.microsoft.com/office/drawing/2014/main" xmlns="" id="{34808106-1655-F2A9-4CEF-E2C27A0537F5}"/>
              </a:ext>
            </a:extLst>
          </p:cNvPr>
          <p:cNvSpPr/>
          <p:nvPr/>
        </p:nvSpPr>
        <p:spPr>
          <a:xfrm rot="1038255">
            <a:off x="10277112" y="3122007"/>
            <a:ext cx="1160425" cy="1049423"/>
          </a:xfrm>
          <a:prstGeom prst="star7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733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04BD90-61B6-CACD-C22E-DA04C954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452718"/>
            <a:ext cx="10058399" cy="1998382"/>
          </a:xfrm>
        </p:spPr>
        <p:txBody>
          <a:bodyPr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замечательные животные Антарктиды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пингвины. Эти птицы утратили способность летать, их крылья превратились в плавательные ласты. Пингвины — прекрасные пловцы и ныряльщики. А на суше они неуклюжие, ходят вразвалку, напоминая при этом толстых забавных человечков в черных фраках и белых рубашках. Селятся пингвины многочисленными колониями. Единственный их враг — морской леопард (один из видов местных тюленей).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известный обитатель Арктики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белый медведь. Это самый крупный хищник на Земле. Длина его тела может достигать 3 м, а вес взрослого медведя около 600 кг и даже больше! Арктика - царство белого медведя, где он чувствует себя в своей стихии. Отсутствие суши не смущает медведя, в основном его местообитание - льдины Северного Ледовитого океана. Медведи — отличные пловцы и нередко в поисках пищи заплывают далеко в открытое море. Белый медведь питается рыбой, охотится на нерпу, тюленей, детёнышей моржей. Несмотря на свою мощь, белый медведь нуждается в охране, он занесен в Красную книгу и Международную, и Российскую.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3E2E667E-95C5-DB48-E18D-A2A8172FEB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00" y="2794000"/>
            <a:ext cx="5753100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86C0DCE6-9003-AC15-EE40-CA695F42A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2700" y="2794000"/>
            <a:ext cx="5511800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везда: 7 точек 2">
            <a:extLst>
              <a:ext uri="{FF2B5EF4-FFF2-40B4-BE49-F238E27FC236}">
                <a16:creationId xmlns:a16="http://schemas.microsoft.com/office/drawing/2014/main" xmlns="" id="{127FE60C-660B-985A-5939-8F49733E7873}"/>
              </a:ext>
            </a:extLst>
          </p:cNvPr>
          <p:cNvSpPr/>
          <p:nvPr/>
        </p:nvSpPr>
        <p:spPr>
          <a:xfrm rot="1113409">
            <a:off x="10993572" y="1233564"/>
            <a:ext cx="1054336" cy="1077785"/>
          </a:xfrm>
          <a:prstGeom prst="star7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897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D5131B-4295-47A6-CDD9-FEB783A2D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821989" cy="3154082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«Деятельность человека в Арктике»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Долгое время Арктика и особенно Антарктика были почти не освоены человеком. Сейчас благодаря достижениям науки и техники можно уже говорить не только об изучении и использовании этих малоисследованных областей, не только о приспособлении человека к их суровым природным условиям, но и о влиянии человека на природу ледяной зоны. В Арктике люди занимаются научно-исследовательской деятельностью: наблюдают за изменениями климата, изучают животный и растительный мир. Ещё одна проблема Арктики — потепление. Температура воздуха в арктических пустынях повышается, а это влияет на все природные зоны планеты. Например, из-за таяния ледников повышается уровень воды в морях, оказываются под водой целые острова, меняются температура течений в Мировом океане и климат.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такой отрицательной деятельностью на территориях Арктики люди ввели запрет на охоту на редких животных, взяли под охрану птичьи базары и ограничили вылов рыбы. Там создали заповедники. Один из них — «Остров Врангеля». Заповедник создали, чтобы сохранить уникальную природу Арктики и редкие виды растений и животных, которые обитают только здесь. Например, территория заповедника сейчас — единственное место в мире, где гнездится белый гусь. Ещё здесь обитают белые медведи, у берегов выводят потомство серые киты, проходят миграционные пути белух. Деятельность человека губительно сказалась на природе Арктики, но сейчас люди многое делают для её охраны и восстановления.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xmlns="" id="{98440243-07D5-B784-5656-7821B9D64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8262" y="3611145"/>
            <a:ext cx="4090987" cy="318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xmlns="" id="{EF1A5306-EA40-E3B4-21A6-36A00EF477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2" y="3606800"/>
            <a:ext cx="3923109" cy="315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>
            <a:extLst>
              <a:ext uri="{FF2B5EF4-FFF2-40B4-BE49-F238E27FC236}">
                <a16:creationId xmlns:a16="http://schemas.microsoft.com/office/drawing/2014/main" xmlns="" id="{B74A2876-A546-DD50-3CC4-B69B4F0BD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879" y="3606800"/>
            <a:ext cx="3578620" cy="318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7805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3D6A15C0-E558-A382-7274-2231C4A6C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1939" y="347074"/>
            <a:ext cx="8348661" cy="627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везда: 7 точек 1">
            <a:extLst>
              <a:ext uri="{FF2B5EF4-FFF2-40B4-BE49-F238E27FC236}">
                <a16:creationId xmlns:a16="http://schemas.microsoft.com/office/drawing/2014/main" xmlns="" id="{4C12C06E-2DC7-575E-FA4E-CC74DFE22ED1}"/>
              </a:ext>
            </a:extLst>
          </p:cNvPr>
          <p:cNvSpPr/>
          <p:nvPr/>
        </p:nvSpPr>
        <p:spPr>
          <a:xfrm rot="1113409">
            <a:off x="10659943" y="1314355"/>
            <a:ext cx="1054336" cy="1077785"/>
          </a:xfrm>
          <a:prstGeom prst="star7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1594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A86537-D3FA-6329-04C6-EC8A32B94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«Зона Арктических и Антарктических пустынь»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A6E0EB-3530-1A6B-081C-853454ADB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31900"/>
            <a:ext cx="9221788" cy="5016499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Арктическая и Антарктическая пустыни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удивительные природные образования, которые расположены в крайне суровых условиях. Арктическая пустыня находится в северных широтах, в окрестностях Северного Ледовитого океана, а антарктическая пустыня находится на материке Антарктика, вокруг Южного полюса. Обе пустыни отличаются характерным климатом, природой и особенностями животного и растительного мира. Царство снега и льда.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2A92F4E5-E959-89C7-A214-8767B3DAC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301" y="2760382"/>
            <a:ext cx="5386352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A3BD508A-EBD1-64FD-3ECC-BC1A3B081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60382"/>
            <a:ext cx="5479764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везда: 7 точек 3">
            <a:extLst>
              <a:ext uri="{FF2B5EF4-FFF2-40B4-BE49-F238E27FC236}">
                <a16:creationId xmlns:a16="http://schemas.microsoft.com/office/drawing/2014/main" xmlns="" id="{D3BE93BF-5C0F-1B5F-A202-DC7FE37E2799}"/>
              </a:ext>
            </a:extLst>
          </p:cNvPr>
          <p:cNvSpPr/>
          <p:nvPr/>
        </p:nvSpPr>
        <p:spPr>
          <a:xfrm rot="1113409">
            <a:off x="10659943" y="1314355"/>
            <a:ext cx="1054336" cy="1077785"/>
          </a:xfrm>
          <a:prstGeom prst="star7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везда: 7 точек 4">
            <a:extLst>
              <a:ext uri="{FF2B5EF4-FFF2-40B4-BE49-F238E27FC236}">
                <a16:creationId xmlns:a16="http://schemas.microsoft.com/office/drawing/2014/main" xmlns="" id="{47DEE48A-F17A-01AF-49E8-0F832EE2E87D}"/>
              </a:ext>
            </a:extLst>
          </p:cNvPr>
          <p:cNvSpPr/>
          <p:nvPr/>
        </p:nvSpPr>
        <p:spPr>
          <a:xfrm rot="1113409">
            <a:off x="325186" y="303416"/>
            <a:ext cx="1054336" cy="1077785"/>
          </a:xfrm>
          <a:prstGeom prst="star7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790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AD15A1-A093-0AE6-447E-C740FFD4E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88900"/>
            <a:ext cx="9404723" cy="1964018"/>
          </a:xfrm>
        </p:spPr>
        <p:txBody>
          <a:bodyPr/>
          <a:lstStyle/>
          <a:p>
            <a:r>
              <a:rPr lang="ru-RU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Арктическая пустыня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расположенная в Северном полушарии, простирается на территории Аляски, Канады, Гренландии, России и других  районов вблизи Северного полюса. Они образуются из-за низкой осадков и замерзания почвы. Эта пустынная зона характеризуется экстремально низкими температурами, частыми снегопадами и ледяными ветрами. Поверхность пустыни состоит из льда, снега, гравия и скал. Территории пустынь покрыты лишайниками, тундрой и каменистым грунтом. Здесь практически отсутствует растительность, а животный мир представлен лишь некоторыми видами животных. Арктические пустыни характеризуются суровыми климатическими условиями. Здесь преобладают холодные зимы и недолгие прохладные лета. Температура воздуха может опускаться до -50 градусов Цельсия, а снег практически не тает на протяжении года.</a:t>
            </a:r>
            <a:endParaRPr lang="ru-RU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0908E300-E34F-D3CA-E225-64D77C010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987" y="2739875"/>
            <a:ext cx="3758505" cy="347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7764C77E-717C-CDFC-D852-FFE42D5646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1956" y="1881131"/>
            <a:ext cx="3657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81C08E54-93B9-D65D-8EB5-39D7B7556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1956" y="4282066"/>
            <a:ext cx="3725944" cy="248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4F7D25E2-084F-9DCC-67E2-3361A1A34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1919" y="4282067"/>
            <a:ext cx="3737568" cy="248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xmlns="" id="{7DC761C2-5AB6-A0B3-CA97-8438CD021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0982" y="1881131"/>
            <a:ext cx="3758505" cy="235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1628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28FE7D-8F1C-6227-D80E-49A368CC8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29928"/>
            <a:ext cx="9404723" cy="2003672"/>
          </a:xfrm>
        </p:spPr>
        <p:txBody>
          <a:bodyPr/>
          <a:lstStyle/>
          <a:p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Антарктические пустыни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находятся на материке Антарктида и окружающих его островах. Это самые холодные, сухие и ветреные пустыни на земле. В Антарктиде почти нет осадков, в основном это снег и лед. Здесь можно найти лишь немногочисленные виды растительности, такие как мхи и лишайники. Животный мир ограничен некоторыми видами пингвинов, тюленей и китов, а также некрупными беспозвоночными и микроскопическими организмами</a:t>
            </a:r>
            <a:r>
              <a:rPr lang="ru-RU" sz="14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Антарктическая пустыня – это одна из самых суровых и безжизненных территорий планеты. Площадь пустыни составляет около 5 миллионов квадратных километров. Характеризуется температурами ниже -50 градусов по Цельсию. Антарктические пустыни — уникальные места, которые в своей красоте и суровости поистине завораживают. Они представляют собой непостижимую силу и магию природы, которая способна создать такие неприветливые условия для жизни.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06979700-A5DB-5647-9A3A-39C5D7BEA4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10" y="2783518"/>
            <a:ext cx="3863392" cy="333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D1C6EF06-0517-2997-4739-FD23E5CB2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02" y="2021264"/>
            <a:ext cx="3735097" cy="236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9BC5476B-95FE-E441-6D01-C4756EBD4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8602" y="4449459"/>
            <a:ext cx="3997103" cy="227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xmlns="" id="{5D25B14D-80F1-BEA4-33AE-6C9E2B3F3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2282" y="2012972"/>
            <a:ext cx="3997103" cy="237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xmlns="" id="{B09F1D10-E0C5-28E1-44EC-332D71E7D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03" y="4449459"/>
            <a:ext cx="3735097" cy="227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040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6E9DC6-A778-33EE-566A-6EBDFABD7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2052918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Климат ледяных пустынь»</a:t>
            </a:r>
            <a:b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 очень суровый</a:t>
            </a:r>
            <a:r>
              <a:rPr lang="ru-RU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очень низкими температурами воздуха Арктике и Антарктиде. В этой зоне снег и лед сохраняется почти круглый год. В самом теплом месяце — августе — в Арктике температура воздуха близка к 0°С. Свободные ото льда пространства скованы вечной мерзлотой. Очень интенсивно морозное выветривание. Осадков выпадает мало — от 100 до 400 мм в год в виде снега. В этой зоне до 150 суток длится полярная ночь. Лето короткое и холодное. Всего 20 дней, редко 50 дней в году температура воздуха превышает 0°С. Сурова природа ледяной зоны. Снег и лед не тает здесь полностью даже летом. И хотя солнце в течение нескольких месяцев светит без перерыва, круглосуточно, оно не прогревает землю, остывшую за долгую зиму, так как невысоко поднимается над горизонтом.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17D8D9D5-04C9-A225-E2D5-D9DDB3A11D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8853" y="2516468"/>
            <a:ext cx="5736404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2FA69101-A5B7-9B96-5612-92C39DCCD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300" y="2516468"/>
            <a:ext cx="54864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везда: 7 точек 2">
            <a:extLst>
              <a:ext uri="{FF2B5EF4-FFF2-40B4-BE49-F238E27FC236}">
                <a16:creationId xmlns:a16="http://schemas.microsoft.com/office/drawing/2014/main" xmlns="" id="{F72ECB9D-78EA-F6C0-E8BB-04AED8D3DD8E}"/>
              </a:ext>
            </a:extLst>
          </p:cNvPr>
          <p:cNvSpPr/>
          <p:nvPr/>
        </p:nvSpPr>
        <p:spPr>
          <a:xfrm rot="1113409">
            <a:off x="10634543" y="1166210"/>
            <a:ext cx="1054336" cy="1077785"/>
          </a:xfrm>
          <a:prstGeom prst="star7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1366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1F8DBA-AD45-D04E-D6AD-940E1DF9B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2222500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ru-RU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Полярная зима»</a:t>
            </a:r>
            <a:b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Зима в Арктике суровая и долгая. Температура воздуха в это время может падать до –60 °C! Только в июле и августе она поднимается немного выше нуля. От нескольких суток до полугода, в зависимости от района, в арктической пустыне длится полярная ночь. Она длится до полугода на самом полюсе, к югу её длительность сокращается.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Полярная ночь — это период, когда Солнце не выходит из-за линии горизонта. В это время можно наблюдать одно из красивейших явлений природы — северное (полярное) сияние. Неожиданно тёмное небо озаряется ярким свечением в виде полос или лучей. Цвет сияния может быть синим, зелёным, белым в зависимости от состояния атмосферы. Оно может длиться несколько минут, а может продолжаться более суток. Северное (полярное) сияние — это свечение верхних слоёв атмосферы.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F125C0C-D127-CBA8-A0C5-F609640BEE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336" y="2501900"/>
            <a:ext cx="516266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DA9A489C-8D1B-AD75-3003-D7C9A47E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01900"/>
            <a:ext cx="5740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везда: 7 точек 2">
            <a:extLst>
              <a:ext uri="{FF2B5EF4-FFF2-40B4-BE49-F238E27FC236}">
                <a16:creationId xmlns:a16="http://schemas.microsoft.com/office/drawing/2014/main" xmlns="" id="{893A0180-7BD7-6388-1EE9-D678D128A015}"/>
              </a:ext>
            </a:extLst>
          </p:cNvPr>
          <p:cNvSpPr/>
          <p:nvPr/>
        </p:nvSpPr>
        <p:spPr>
          <a:xfrm rot="1113409">
            <a:off x="10825043" y="1251000"/>
            <a:ext cx="1054336" cy="1077785"/>
          </a:xfrm>
          <a:prstGeom prst="star7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4003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028B0F-1D03-1AE4-2854-BD4CFF0FC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39700"/>
            <a:ext cx="9404723" cy="2692400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«Полярное лето»</a:t>
            </a:r>
            <a:b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 в Арктике очень короткое и холодное. В июле и августе температура воздуха здесь поднимается немного выше нуля. Даже в это время возможны заморозки. Погода летом в основном пасмурная, с частыми туманами, дождём и снегом. Растений здесь очень мало: слишком суровы условия. Всюду расстилаются покрытые снегами ледяные поля, да темнеют на островах и побережье голые скалы и каменистые россыпи. Даже там, где растениям не мешают льды и снега, их губят сильные ветры. Только местами, в защищенных от ледяного дыхания низинах, успевают образоваться за короткое лето небольшие «оазисы». Природа Антарктики еще беднее арктической.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весны до осени в некоторых районах Арктики можно наблюдать полярный день. Полярный день — это период, когда Солнце не заходит за линию горизонта дольше суток. Самый короткий полярный день длится двое суток, самый длинный — до полугода. Несмотря на то что солнце долго находится в небе, из-за низкого положения над горизонтом и пасмурной погоды оно слабо прогревает землю.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Полярное лето                                                                                                               Полярный день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B921B7DD-24B6-1B77-BF46-1426AB013E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110" y="3340100"/>
            <a:ext cx="5449889" cy="32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E89E7B40-4131-27ED-6BDD-9C3B9EBFB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4000" y="3340099"/>
            <a:ext cx="5092700" cy="32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везда: 7 точек 2">
            <a:extLst>
              <a:ext uri="{FF2B5EF4-FFF2-40B4-BE49-F238E27FC236}">
                <a16:creationId xmlns:a16="http://schemas.microsoft.com/office/drawing/2014/main" xmlns="" id="{C763C016-2698-136F-7E57-16F60D1827BF}"/>
              </a:ext>
            </a:extLst>
          </p:cNvPr>
          <p:cNvSpPr/>
          <p:nvPr/>
        </p:nvSpPr>
        <p:spPr>
          <a:xfrm rot="1113409">
            <a:off x="10672643" y="1504855"/>
            <a:ext cx="1054336" cy="1077785"/>
          </a:xfrm>
          <a:prstGeom prst="star7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5268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CC2B5F-1C48-E559-1211-19AA1E36E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14300"/>
            <a:ext cx="9404723" cy="2667000"/>
          </a:xfrm>
        </p:spPr>
        <p:txBody>
          <a:bodyPr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«Растительность Арктических и Антарктических пустынь»  </a:t>
            </a:r>
            <a:b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часть территории Арктики покрыта снегом, льдами и каменистыми осыпями. Почвы и горные породы здесь несколько тысяч лет находятся в замёрзшем состоянии! Они промёрзли на глубину от нескольких метров до десятков километров! Такое состояние почв называют многолетней мерзлотой.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таких условиях растения жить не могут. Только на прибрежной полосе в летнее время появляется скудная растительность: лишайники, реже мхи, редкие цветковые растения и карликовые кустарники. У растений арктических пустынь слабо развита корневая система, листья у них небольшие, а сами они низкорослые и многолетние, цветут только в летние месяцы, во время потепления. К растениям арктических пустынь относят полярную иву, лютик, полярный мак.       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90EF68B8-4E16-B74A-BC55-6596AE630C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750" y="2387600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62AE338A-98F4-62B8-C19A-02076FEC4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200" y="2387600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везда: 7 точек 2">
            <a:extLst>
              <a:ext uri="{FF2B5EF4-FFF2-40B4-BE49-F238E27FC236}">
                <a16:creationId xmlns:a16="http://schemas.microsoft.com/office/drawing/2014/main" xmlns="" id="{A5ECA160-D4EF-B83B-596F-87469222B41B}"/>
              </a:ext>
            </a:extLst>
          </p:cNvPr>
          <p:cNvSpPr/>
          <p:nvPr/>
        </p:nvSpPr>
        <p:spPr>
          <a:xfrm rot="1113409">
            <a:off x="10771321" y="1170065"/>
            <a:ext cx="1054336" cy="1077785"/>
          </a:xfrm>
          <a:prstGeom prst="star7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7440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D09F82-31F5-3B86-0AD5-D6369AA91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1" y="452718"/>
            <a:ext cx="11709402" cy="2226982"/>
          </a:xfrm>
        </p:spPr>
        <p:txBody>
          <a:bodyPr/>
          <a:lstStyle/>
          <a:p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«Животные Арктических и Антарктических пустынь»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Животный мир арктических пустынь также беден. Связано это с отсутствием растительности, которая служит источником питания для животных. Большинство обитателей этой природной зоны добывают корм в море. На скалистых берегах островов образуются птичьи базары. Летом морские птицы прилетают сюда и гнездятся большими колониями. В это время здесь можно увидеть полярную крачку, белую чайку, толстоклювую кайру, люрика и многих других. Численность птиц может достигать полумиллиона! С наступлением холодов птицы улетают на юг. Среди животных преобладают те, то может искать пропитание в море: белые медведи, тюлени, моржи. Белые медведи благодаря окраске не видны на фоне снега и охотятся на рыбу, тюленей.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Животные Арктики                                                                               Животные Антарктики</a:t>
            </a:r>
            <a:endParaRPr lang="ru-RU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A9679250-1827-B317-1C90-17E731198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3500" y="2802218"/>
            <a:ext cx="5638802" cy="394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154183C-91EC-5261-7D7F-0F214DB542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699" y="2802218"/>
            <a:ext cx="6134102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2323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457</TotalTime>
  <Words>443</Words>
  <Application>Microsoft Office PowerPoint</Application>
  <PresentationFormat>Произвольный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Ион</vt:lpstr>
      <vt:lpstr>Мастер - класс «Ознакомление дошкольников с природными зонами в соответствии с ФОП ДО: Арктические и Антарктические пустыни»</vt:lpstr>
      <vt:lpstr>«Зона Арктических и Антарктических пустынь»</vt:lpstr>
      <vt:lpstr>Арктическая пустыня, расположенная в Северном полушарии, простирается на территории Аляски, Канады, Гренландии, России и других  районов вблизи Северного полюса. Они образуются из-за низкой осадков и замерзания почвы. Эта пустынная зона характеризуется экстремально низкими температурами, частыми снегопадами и ледяными ветрами. Поверхность пустыни состоит из льда, снега, гравия и скал. Территории пустынь покрыты лишайниками, тундрой и каменистым грунтом. Здесь практически отсутствует растительность, а животный мир представлен лишь некоторыми видами животных. Арктические пустыни характеризуются суровыми климатическими условиями. Здесь преобладают холодные зимы и недолгие прохладные лета. Температура воздуха может опускаться до -50 градусов Цельсия, а снег практически не тает на протяжении года.</vt:lpstr>
      <vt:lpstr>Антарктические пустыни находятся на материке Антарктида и окружающих его островах. Это самые холодные, сухие и ветреные пустыни на земле. В Антарктиде почти нет осадков, в основном это снег и лед. Здесь можно найти лишь немногочисленные виды растительности, такие как мхи и лишайники. Животный мир ограничен некоторыми видами пингвинов, тюленей и китов, а также некрупными беспозвоночными и микроскопическими организмами. Антарктическая пустыня – это одна из самых суровых и безжизненных территорий планеты. Площадь пустыни составляет около 5 миллионов квадратных километров. Характеризуется температурами ниже -50 градусов по Цельсию. Антарктические пустыни — уникальные места, которые в своей красоте и суровости поистине завораживают. Они представляют собой непостижимую силу и магию природы, которая способна создать такие неприветливые условия для жизни.</vt:lpstr>
      <vt:lpstr>                                 « Климат ледяных пустынь» Климат очень суровый с очень низкими температурами воздуха Арктике и Антарктиде. В этой зоне снег и лед сохраняется почти круглый год. В самом теплом месяце — августе — в Арктике температура воздуха близка к 0°С. Свободные ото льда пространства скованы вечной мерзлотой. Очень интенсивно морозное выветривание. Осадков выпадает мало — от 100 до 400 мм в год в виде снега. В этой зоне до 150 суток длится полярная ночь. Лето короткое и холодное. Всего 20 дней, редко 50 дней в году температура воздуха превышает 0°С. Сурова природа ледяной зоны. Снег и лед не тает здесь полностью даже летом. И хотя солнце в течение нескольких месяцев светит без перерыва, круглосуточно, оно не прогревает землю, остывшую за долгую зиму, так как невысоко поднимается над горизонтом.</vt:lpstr>
      <vt:lpstr>                                                            « Полярная зима» Зима в Арктике суровая и долгая. Температура воздуха в это время может падать до –60 °C! Только в июле и августе она поднимается немного выше нуля. От нескольких суток до полугода, в зависимости от района, в арктической пустыне длится полярная ночь. Она длится до полугода на самом полюсе, к югу её длительность сокращается. Полярная ночь — это период, когда Солнце не выходит из-за линии горизонта. В это время можно наблюдать одно из красивейших явлений природы — северное (полярное) сияние. Неожиданно тёмное небо озаряется ярким свечением в виде полос или лучей. Цвет сияния может быть синим, зелёным, белым в зависимости от состояния атмосферы. Оно может длиться несколько минут, а может продолжаться более суток. Северное (полярное) сияние — это свечение верхних слоёв атмосферы.</vt:lpstr>
      <vt:lpstr>                                     «Полярное лето» Лето в Арктике очень короткое и холодное. В июле и августе температура воздуха здесь поднимается немного выше нуля. Даже в это время возможны заморозки. Погода летом в основном пасмурная, с частыми туманами, дождём и снегом. Растений здесь очень мало: слишком суровы условия. Всюду расстилаются покрытые снегами ледяные поля, да темнеют на островах и побережье голые скалы и каменистые россыпи. Даже там, где растениям не мешают льды и снега, их губят сильные ветры. Только местами, в защищенных от ледяного дыхания низинах, успевают образоваться за короткое лето небольшие «оазисы». Природа Антарктики еще беднее арктической.   С весны до осени в некоторых районах Арктики можно наблюдать полярный день. Полярный день — это период, когда Солнце не заходит за линию горизонта дольше суток. Самый короткий полярный день длится двое суток, самый длинный — до полугода. Несмотря на то что солнце долго находится в небе, из-за низкого положения над горизонтом и пасмурной погоды оно слабо прогревает землю.                                              Полярное лето                                                                                                               Полярный день                                                                                                                                                                    </vt:lpstr>
      <vt:lpstr>                           «Растительность Арктических и Антарктических пустынь»   Большая часть территории Арктики покрыта снегом, льдами и каменистыми осыпями. Почвы и горные породы здесь несколько тысяч лет находятся в замёрзшем состоянии! Они промёрзли на глубину от нескольких метров до десятков километров! Такое состояние почв называют многолетней мерзлотой.  В таких условиях растения жить не могут. Только на прибрежной полосе в летнее время появляется скудная растительность: лишайники, реже мхи, редкие цветковые растения и карликовые кустарники. У растений арктических пустынь слабо развита корневая система, листья у них небольшие, а сами они низкорослые и многолетние, цветут только в летние месяцы, во время потепления. К растениям арктических пустынь относят полярную иву, лютик, полярный мак.        </vt:lpstr>
      <vt:lpstr>           «Животные Арктических и Антарктических пустынь»  Животный мир арктических пустынь также беден. Связано это с отсутствием растительности, которая служит источником питания для животных. Большинство обитателей этой природной зоны добывают корм в море. На скалистых берегах островов образуются птичьи базары. Летом морские птицы прилетают сюда и гнездятся большими колониями. В это время здесь можно увидеть полярную крачку, белую чайку, толстоклювую кайру, люрика и многих других. Численность птиц может достигать полумиллиона! С наступлением холодов птицы улетают на юг. Среди животных преобладают те, то может искать пропитание в море: белые медведи, тюлени, моржи. Белые медведи благодаря окраске не видны на фоне снега и охотятся на рыбу, тюленей.              Животные Арктики                                                                               Животные Антарктики</vt:lpstr>
      <vt:lpstr> Самые замечательные животные Антарктиды — пингвины. Эти птицы утратили способность летать, их крылья превратились в плавательные ласты. Пингвины — прекрасные пловцы и ныряльщики. А на суше они неуклюжие, ходят вразвалку, напоминая при этом толстых забавных человечков в черных фраках и белых рубашках. Селятся пингвины многочисленными колониями. Единственный их враг — морской леопард (один из видов местных тюленей). Самый известный обитатель Арктики - белый медведь. Это самый крупный хищник на Земле. Длина его тела может достигать 3 м, а вес взрослого медведя около 600 кг и даже больше! Арктика - царство белого медведя, где он чувствует себя в своей стихии. Отсутствие суши не смущает медведя, в основном его местообитание - льдины Северного Ледовитого океана. Медведи — отличные пловцы и нередко в поисках пищи заплывают далеко в открытое море. Белый медведь питается рыбой, охотится на нерпу, тюленей, детёнышей моржей. Несмотря на свою мощь, белый медведь нуждается в охране, он занесен в Красную книгу и Международную, и Российскую.</vt:lpstr>
      <vt:lpstr>                                «Деятельность человека в Арктике»  Долгое время Арктика и особенно Антарктика были почти не освоены человеком. Сейчас благодаря достижениям науки и техники можно уже говорить не только об изучении и использовании этих малоисследованных областей, не только о приспособлении человека к их суровым природным условиям, но и о влиянии человека на природу ледяной зоны. В Арктике люди занимаются научно-исследовательской деятельностью: наблюдают за изменениями климата, изучают животный и растительный мир. Ещё одна проблема Арктики — потепление. Температура воздуха в арктических пустынях повышается, а это влияет на все природные зоны планеты. Например, из-за таяния ледников повышается уровень воды в морях, оказываются под водой целые острова, меняются температура течений в Мировом океане и климат.  В связи с такой отрицательной деятельностью на территориях Арктики люди ввели запрет на охоту на редких животных, взяли под охрану птичьи базары и ограничили вылов рыбы. Там создали заповедники. Один из них — «Остров Врангеля». Заповедник создали, чтобы сохранить уникальную природу Арктики и редкие виды растений и животных, которые обитают только здесь. Например, территория заповедника сейчас — единственное место в мире, где гнездится белый гусь. Ещё здесь обитают белые медведи, у берегов выводят потомство серые киты, проходят миграционные пути белух. Деятельность человека губительно сказалась на природе Арктики, но сейчас люди многое делают для её охраны и восстановления.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Ознакомление дошкольников с природными зонами в соответствии с ФОП ДО: арктические и антарктические пустыни.</dc:title>
  <dc:creator>zosma</dc:creator>
  <cp:lastModifiedBy>Skorneev</cp:lastModifiedBy>
  <cp:revision>26</cp:revision>
  <dcterms:created xsi:type="dcterms:W3CDTF">2023-11-21T19:39:04Z</dcterms:created>
  <dcterms:modified xsi:type="dcterms:W3CDTF">2023-11-28T20:15:00Z</dcterms:modified>
</cp:coreProperties>
</file>