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6" r:id="rId3"/>
    <p:sldId id="314" r:id="rId4"/>
    <p:sldId id="299" r:id="rId5"/>
    <p:sldId id="298" r:id="rId6"/>
    <p:sldId id="297" r:id="rId7"/>
    <p:sldId id="296" r:id="rId8"/>
    <p:sldId id="302" r:id="rId9"/>
    <p:sldId id="285" r:id="rId10"/>
    <p:sldId id="284" r:id="rId11"/>
    <p:sldId id="270" r:id="rId12"/>
    <p:sldId id="315" r:id="rId13"/>
    <p:sldId id="309" r:id="rId14"/>
    <p:sldId id="323" r:id="rId15"/>
    <p:sldId id="325" r:id="rId16"/>
    <p:sldId id="330" r:id="rId17"/>
    <p:sldId id="316" r:id="rId18"/>
    <p:sldId id="275" r:id="rId19"/>
    <p:sldId id="319" r:id="rId20"/>
    <p:sldId id="305" r:id="rId21"/>
    <p:sldId id="307" r:id="rId22"/>
    <p:sldId id="322" r:id="rId23"/>
    <p:sldId id="320" r:id="rId24"/>
    <p:sldId id="321" r:id="rId25"/>
    <p:sldId id="329" r:id="rId26"/>
    <p:sldId id="271" r:id="rId27"/>
    <p:sldId id="289" r:id="rId28"/>
    <p:sldId id="317" r:id="rId29"/>
    <p:sldId id="327" r:id="rId30"/>
    <p:sldId id="332" r:id="rId31"/>
    <p:sldId id="326" r:id="rId32"/>
    <p:sldId id="274" r:id="rId33"/>
    <p:sldId id="328" r:id="rId34"/>
    <p:sldId id="301" r:id="rId35"/>
    <p:sldId id="26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126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6165791776028"/>
          <c:y val="9.7696850393700782E-2"/>
          <c:w val="0.62430008748906385"/>
          <c:h val="0.433035505978419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начало проекта</c:v>
                </c:pt>
              </c:strCache>
            </c:strRef>
          </c:tx>
          <c:cat>
            <c:strRef>
              <c:f>Лист1!$A$6:$A$9</c:f>
              <c:strCache>
                <c:ptCount val="4"/>
                <c:pt idx="0">
                  <c:v>Ребенок правильно называет виды кукольного театра</c:v>
                </c:pt>
                <c:pt idx="1">
                  <c:v>Ребенок может рассказать о различных театральных профессиях</c:v>
                </c:pt>
                <c:pt idx="2">
                  <c:v>Ребенок владеет приемами кукловождения</c:v>
                </c:pt>
                <c:pt idx="3">
                  <c:v>Ребенок применяет знания о различных эмоциональных состояниях, характере героев</c:v>
                </c:pt>
              </c:strCache>
            </c:strRef>
          </c:cat>
          <c:val>
            <c:numRef>
              <c:f>Лист1!$B$6:$B$9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Лист1!$C$5</c:f>
              <c:strCache>
                <c:ptCount val="1"/>
                <c:pt idx="0">
                  <c:v>конец проекта</c:v>
                </c:pt>
              </c:strCache>
            </c:strRef>
          </c:tx>
          <c:cat>
            <c:strRef>
              <c:f>Лист1!$A$6:$A$9</c:f>
              <c:strCache>
                <c:ptCount val="4"/>
                <c:pt idx="0">
                  <c:v>Ребенок правильно называет виды кукольного театра</c:v>
                </c:pt>
                <c:pt idx="1">
                  <c:v>Ребенок может рассказать о различных театральных профессиях</c:v>
                </c:pt>
                <c:pt idx="2">
                  <c:v>Ребенок владеет приемами кукловождения</c:v>
                </c:pt>
                <c:pt idx="3">
                  <c:v>Ребенок применяет знания о различных эмоциональных состояниях, характере героев</c:v>
                </c:pt>
              </c:strCache>
            </c:strRef>
          </c:cat>
          <c:val>
            <c:numRef>
              <c:f>Лист1!$C$6:$C$9</c:f>
              <c:numCache>
                <c:formatCode>General</c:formatCode>
                <c:ptCount val="4"/>
                <c:pt idx="0">
                  <c:v>25</c:v>
                </c:pt>
                <c:pt idx="1">
                  <c:v>24</c:v>
                </c:pt>
                <c:pt idx="2">
                  <c:v>18</c:v>
                </c:pt>
                <c:pt idx="3">
                  <c:v>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987392"/>
        <c:axId val="94988928"/>
      </c:lineChart>
      <c:catAx>
        <c:axId val="94987392"/>
        <c:scaling>
          <c:orientation val="minMax"/>
        </c:scaling>
        <c:delete val="0"/>
        <c:axPos val="b"/>
        <c:majorTickMark val="out"/>
        <c:minorTickMark val="none"/>
        <c:tickLblPos val="nextTo"/>
        <c:crossAx val="94988928"/>
        <c:crosses val="autoZero"/>
        <c:auto val="1"/>
        <c:lblAlgn val="ctr"/>
        <c:lblOffset val="100"/>
        <c:noMultiLvlLbl val="0"/>
      </c:catAx>
      <c:valAx>
        <c:axId val="94988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987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5C02-8E1A-4A44-A663-0A430EB916D0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DDC33-FD6A-4787-87B3-951601859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DDC33-FD6A-4787-87B3-9516018598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6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7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4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6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2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0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3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3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3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E8CE-6CF8-4B1F-AC70-B32B7959A92B}" type="datetimeFigureOut">
              <a:rPr lang="ru-RU" smtClean="0"/>
              <a:pPr/>
              <a:t>23.01.2025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CF485-D840-4F94-8771-CDADB6AEFF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rutube.ru/video/9a694ff63f5d9ea271fbc4ac5ba42f26/" TargetMode="External"/><Relationship Id="rId4" Type="http://schemas.openxmlformats.org/officeDocument/2006/relationships/hyperlink" Target="https://disk.yandex.ru/i/tWrRnNfiD3aKq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" y="0"/>
            <a:ext cx="90013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dkbalakovo.ru/images/09981883d832abc3646f3a5b756ba70e.png?crc=52546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1"/>
          <a:stretch/>
        </p:blipFill>
        <p:spPr bwMode="auto">
          <a:xfrm>
            <a:off x="0" y="0"/>
            <a:ext cx="9207462" cy="71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1214422"/>
            <a:ext cx="6143668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«Развитие коммуникативных, познавательных и творческих способностей  детей старшего дошкольного возраста посредством кукольного театра.»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301208"/>
            <a:ext cx="6624736" cy="12241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Слесарева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 Г.– старший воспитатель,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Шувалова Н. А. - воспитатель.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Чергейко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 Н. – воспитатель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Матросова М.В.- воспитатель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3286124"/>
            <a:ext cx="3779696" cy="202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2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0"/>
            <a:ext cx="8822214" cy="1143000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Театрализованный уголок </a:t>
            </a:r>
            <a:b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старшей и подготовительной группе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Кукольный театр- проект\20240212_1009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705" b="31633"/>
          <a:stretch/>
        </p:blipFill>
        <p:spPr bwMode="auto">
          <a:xfrm>
            <a:off x="357158" y="4071942"/>
            <a:ext cx="2406498" cy="20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7" descr="_gUoJxSVkv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1802" y="1357298"/>
            <a:ext cx="2716800" cy="2037600"/>
          </a:xfrm>
        </p:spPr>
      </p:pic>
      <p:pic>
        <p:nvPicPr>
          <p:cNvPr id="9" name="Рисунок 8" descr="6hYGkwLkJh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357298"/>
            <a:ext cx="2714644" cy="20359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8926" y="3357562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Пальчиковый вязаный театр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072206"/>
            <a:ext cx="2357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Перчаточные куклы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357562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Театр на стаканчиках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tPLgO9qDQ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1285860"/>
            <a:ext cx="2716799" cy="2037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9322" y="3286124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Настольный театр</a:t>
            </a:r>
          </a:p>
        </p:txBody>
      </p:sp>
      <p:pic>
        <p:nvPicPr>
          <p:cNvPr id="13" name="Рисунок 12" descr="ncGDFTVomT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071942"/>
            <a:ext cx="2716799" cy="2037600"/>
          </a:xfrm>
          <a:prstGeom prst="rect">
            <a:avLst/>
          </a:prstGeom>
        </p:spPr>
      </p:pic>
      <p:pic>
        <p:nvPicPr>
          <p:cNvPr id="14" name="Рисунок 13" descr="_gs_T2mrKQ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4071942"/>
            <a:ext cx="2716799" cy="2037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00364" y="607220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 в матрёшке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6072206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 на дисках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75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для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034">
            <a:off x="7452320" y="188640"/>
            <a:ext cx="136815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Users\Нина\Desktop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399426" cy="2700000"/>
          </a:xfrm>
          <a:prstGeom prst="rect">
            <a:avLst/>
          </a:prstGeom>
          <a:noFill/>
        </p:spPr>
      </p:pic>
      <p:pic>
        <p:nvPicPr>
          <p:cNvPr id="13318" name="Picture 6" descr="C:\Users\Нина\Desktop\58568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8" y="1571612"/>
            <a:ext cx="3795536" cy="270000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7860">
            <a:off x="173127" y="225243"/>
            <a:ext cx="136815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4876" y="5857892"/>
            <a:ext cx="400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«Международный день театра»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4286256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«Театр нужен детям»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142853"/>
            <a:ext cx="7772400" cy="64294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endParaRPr lang="ru-RU" sz="2400" b="1" dirty="0"/>
          </a:p>
        </p:txBody>
      </p:sp>
      <p:pic>
        <p:nvPicPr>
          <p:cNvPr id="6" name="Рисунок 5" descr="IfeN__qc5VA.jpg"/>
          <p:cNvPicPr>
            <a:picLocks noChangeAspect="1"/>
          </p:cNvPicPr>
          <p:nvPr/>
        </p:nvPicPr>
        <p:blipFill>
          <a:blip r:embed="rId2" cstate="print"/>
          <a:srcRect t="21622" b="24324"/>
          <a:stretch>
            <a:fillRect/>
          </a:stretch>
        </p:blipFill>
        <p:spPr>
          <a:xfrm>
            <a:off x="785786" y="928670"/>
            <a:ext cx="2376264" cy="2780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/>
          <a:stretch/>
        </p:blipFill>
        <p:spPr>
          <a:xfrm>
            <a:off x="5643570" y="785794"/>
            <a:ext cx="2625756" cy="29105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0" t="17775" r="17058"/>
          <a:stretch/>
        </p:blipFill>
        <p:spPr>
          <a:xfrm>
            <a:off x="2428860" y="3714752"/>
            <a:ext cx="3927351" cy="2929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Чтение, рассматривание иллюстраций, общение детей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QbjtubH2GT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643050"/>
            <a:ext cx="3429024" cy="4572031"/>
          </a:xfrm>
          <a:prstGeom prst="rect">
            <a:avLst/>
          </a:prstGeom>
        </p:spPr>
      </p:pic>
      <p:pic>
        <p:nvPicPr>
          <p:cNvPr id="5" name="Рисунок 4" descr="YokfP0Z-s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643050"/>
            <a:ext cx="3357568" cy="44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Игры-упражнения на развитие мимики. жестов, движения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8521" r="12687"/>
          <a:stretch>
            <a:fillRect/>
          </a:stretch>
        </p:blipFill>
        <p:spPr>
          <a:xfrm>
            <a:off x="357158" y="1285860"/>
            <a:ext cx="2928958" cy="21999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7158" y="3500438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«Эхо»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3" cstate="print"/>
          <a:srcRect t="25940" r="10508"/>
          <a:stretch>
            <a:fillRect/>
          </a:stretch>
        </p:blipFill>
        <p:spPr>
          <a:xfrm>
            <a:off x="4786314" y="1285860"/>
            <a:ext cx="3286148" cy="20396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857752" y="3357562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«Глазок»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4.jpg"/>
          <p:cNvPicPr>
            <a:picLocks noChangeAspect="1"/>
          </p:cNvPicPr>
          <p:nvPr/>
        </p:nvPicPr>
        <p:blipFill>
          <a:blip r:embed="rId4"/>
          <a:srcRect l="33333" t="38542" r="33333" b="23958"/>
          <a:stretch>
            <a:fillRect/>
          </a:stretch>
        </p:blipFill>
        <p:spPr>
          <a:xfrm>
            <a:off x="3357554" y="3357562"/>
            <a:ext cx="1714512" cy="25717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57554" y="5929330"/>
            <a:ext cx="171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«Кислый лимон»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A3Ara_kWWec.jpg"/>
          <p:cNvPicPr>
            <a:picLocks noChangeAspect="1"/>
          </p:cNvPicPr>
          <p:nvPr/>
        </p:nvPicPr>
        <p:blipFill>
          <a:blip r:embed="rId5" cstate="print"/>
          <a:srcRect l="16406" t="29167" r="19531" b="4166"/>
          <a:stretch>
            <a:fillRect/>
          </a:stretch>
        </p:blipFill>
        <p:spPr>
          <a:xfrm>
            <a:off x="5429256" y="3643314"/>
            <a:ext cx="2857520" cy="223025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429256" y="5929330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«Медведь»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KsANCZnaQQU.jpg"/>
          <p:cNvPicPr>
            <a:picLocks noChangeAspect="1"/>
          </p:cNvPicPr>
          <p:nvPr/>
        </p:nvPicPr>
        <p:blipFill>
          <a:blip r:embed="rId6" cstate="print"/>
          <a:srcRect l="20312" t="25000" r="16406" b="6250"/>
          <a:stretch>
            <a:fillRect/>
          </a:stretch>
        </p:blipFill>
        <p:spPr>
          <a:xfrm>
            <a:off x="285721" y="3786190"/>
            <a:ext cx="2857520" cy="23283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85720" y="6072206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«Крадущаяся лиса»</a:t>
            </a:r>
          </a:p>
        </p:txBody>
      </p:sp>
    </p:spTree>
    <p:extLst>
      <p:ext uri="{BB962C8B-B14F-4D97-AF65-F5344CB8AC3E}">
        <p14:creationId xmlns:p14="http://schemas.microsoft.com/office/powerpoint/2010/main" val="21758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перчаточных кукол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olOo5UeOms.jpg"/>
          <p:cNvPicPr>
            <a:picLocks noChangeAspect="1"/>
          </p:cNvPicPr>
          <p:nvPr/>
        </p:nvPicPr>
        <p:blipFill>
          <a:blip r:embed="rId2" cstate="print"/>
          <a:srcRect l="7812" t="20833" r="16406" b="16666"/>
          <a:stretch>
            <a:fillRect/>
          </a:stretch>
        </p:blipFill>
        <p:spPr>
          <a:xfrm>
            <a:off x="4643438" y="1214422"/>
            <a:ext cx="3429024" cy="2121046"/>
          </a:xfrm>
          <a:prstGeom prst="rect">
            <a:avLst/>
          </a:prstGeom>
        </p:spPr>
      </p:pic>
      <p:pic>
        <p:nvPicPr>
          <p:cNvPr id="7" name="Рисунок 6" descr="dOTM1XcKsw0.jpg"/>
          <p:cNvPicPr>
            <a:picLocks noChangeAspect="1"/>
          </p:cNvPicPr>
          <p:nvPr/>
        </p:nvPicPr>
        <p:blipFill>
          <a:blip r:embed="rId3" cstate="print"/>
          <a:srcRect l="7031" t="20833" r="18750" b="15625"/>
          <a:stretch>
            <a:fillRect/>
          </a:stretch>
        </p:blipFill>
        <p:spPr>
          <a:xfrm>
            <a:off x="642910" y="1285859"/>
            <a:ext cx="3286148" cy="2110053"/>
          </a:xfrm>
          <a:prstGeom prst="rect">
            <a:avLst/>
          </a:prstGeom>
        </p:spPr>
      </p:pic>
      <p:pic>
        <p:nvPicPr>
          <p:cNvPr id="9" name="Рисунок 8" descr="Этапы работы с куклой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643314"/>
            <a:ext cx="3288364" cy="2571768"/>
          </a:xfrm>
          <a:prstGeom prst="rect">
            <a:avLst/>
          </a:prstGeom>
        </p:spPr>
      </p:pic>
      <p:pic>
        <p:nvPicPr>
          <p:cNvPr id="11" name="Рисунок 10" descr="Этавы работы с куклолй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8451" y="3714752"/>
            <a:ext cx="3402573" cy="25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 с историей кукольного театра в нашем детском саду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4104456" cy="36724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9" y="58772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Раздольская</a:t>
            </a:r>
            <a:r>
              <a:rPr lang="ru-RU" dirty="0" smtClean="0"/>
              <a:t> Клавдия Семёновна-основатель кукольного театра в детском саду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9487" t="15385" r="15385" b="10540"/>
          <a:stretch/>
        </p:blipFill>
        <p:spPr bwMode="auto">
          <a:xfrm>
            <a:off x="4716016" y="3053592"/>
            <a:ext cx="3816425" cy="2535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3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учились приемам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кукловождения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aJSVdZZZVv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500173"/>
            <a:ext cx="3429024" cy="2571768"/>
          </a:xfrm>
        </p:spPr>
      </p:pic>
      <p:pic>
        <p:nvPicPr>
          <p:cNvPr id="6" name="Рисунок 5" descr="dCmpR-uut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28736"/>
            <a:ext cx="3571900" cy="2678925"/>
          </a:xfrm>
          <a:prstGeom prst="rect">
            <a:avLst/>
          </a:prstGeom>
        </p:spPr>
      </p:pic>
      <p:pic>
        <p:nvPicPr>
          <p:cNvPr id="7" name="Рисунок 6" descr="QRsevnXQ7W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143380"/>
            <a:ext cx="3214678" cy="2411009"/>
          </a:xfrm>
          <a:prstGeom prst="rect">
            <a:avLst/>
          </a:prstGeom>
        </p:spPr>
      </p:pic>
      <p:pic>
        <p:nvPicPr>
          <p:cNvPr id="8" name="Рисунок 7" descr="VeWHWy6-xX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4214818"/>
            <a:ext cx="3167053" cy="2375290"/>
          </a:xfrm>
          <a:prstGeom prst="rect">
            <a:avLst/>
          </a:prstGeom>
        </p:spPr>
      </p:pic>
      <p:pic>
        <p:nvPicPr>
          <p:cNvPr id="9" name="Рисунок 8" descr="6LpyJW0r-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4214818"/>
            <a:ext cx="3167085" cy="237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писание: C:\Users\User\Desktop\Кукольный театр- проект\20240216_1004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857628"/>
            <a:ext cx="291465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картины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Е. Титовой «Чемодан игрушек»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Описание: C:\Users\User\Desktop\Кукольный театр- проект\Картина Чемодан сказо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364333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C:\Users\User\Desktop\Кукольный театр- проект\20240216_0959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1612"/>
            <a:ext cx="3780000" cy="25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440615" cy="205031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2786058"/>
            <a:ext cx="3616036" cy="27120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596" y="37861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Придумываем продолжение  сказки</a:t>
            </a:r>
          </a:p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«Три медведя»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572140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Сценка «Не хочу манную кашу»</a:t>
            </a:r>
          </a:p>
        </p:txBody>
      </p:sp>
    </p:spTree>
    <p:extLst>
      <p:ext uri="{BB962C8B-B14F-4D97-AF65-F5344CB8AC3E}">
        <p14:creationId xmlns:p14="http://schemas.microsoft.com/office/powerpoint/2010/main" val="24351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клоун прав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0" y="0"/>
            <a:ext cx="3429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1000108"/>
            <a:ext cx="6817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проекта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коммуникативно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творческий.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Сроки реализации: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сентябрь- декабрь 2024 год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обучающиеся старшей  и  подготовительной группы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компенсирующей  направленности.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посетили постановки по произведениям Н. Носова и «Новогоднюю сказку» в школе № 21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jh5Fos405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1802" y="2000240"/>
            <a:ext cx="2277194" cy="1643074"/>
          </a:xfrm>
        </p:spPr>
      </p:pic>
      <p:pic>
        <p:nvPicPr>
          <p:cNvPr id="6" name="Рисунок 5" descr="qt27Sylta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643050"/>
            <a:ext cx="2500312" cy="3333749"/>
          </a:xfrm>
          <a:prstGeom prst="rect">
            <a:avLst/>
          </a:prstGeom>
        </p:spPr>
      </p:pic>
      <p:pic>
        <p:nvPicPr>
          <p:cNvPr id="7" name="Рисунок 6" descr="ZCakuqR8P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48066" y="1928802"/>
            <a:ext cx="3312494" cy="2484371"/>
          </a:xfrm>
          <a:prstGeom prst="rect">
            <a:avLst/>
          </a:prstGeom>
        </p:spPr>
      </p:pic>
      <p:pic>
        <p:nvPicPr>
          <p:cNvPr id="9" name="Рисунок 8" descr="u8sh4oeiwy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3954290"/>
            <a:ext cx="3500462" cy="262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Изготовили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кукол оригами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театра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сказкам «Три медведя» и «Красная Шапочка»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7AVotFql18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14422"/>
            <a:ext cx="4641657" cy="2143140"/>
          </a:xfrm>
          <a:prstGeom prst="rect">
            <a:avLst/>
          </a:prstGeom>
        </p:spPr>
      </p:pic>
      <p:pic>
        <p:nvPicPr>
          <p:cNvPr id="5" name="Рисунок 4" descr="AHqinq1rx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428736"/>
            <a:ext cx="3929090" cy="1814134"/>
          </a:xfrm>
          <a:prstGeom prst="rect">
            <a:avLst/>
          </a:prstGeom>
        </p:spPr>
      </p:pic>
      <p:pic>
        <p:nvPicPr>
          <p:cNvPr id="6" name="Рисунок 5" descr="OlAn71Xb0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643314"/>
            <a:ext cx="4000528" cy="1847119"/>
          </a:xfrm>
          <a:prstGeom prst="rect">
            <a:avLst/>
          </a:prstGeom>
        </p:spPr>
      </p:pic>
      <p:pic>
        <p:nvPicPr>
          <p:cNvPr id="7" name="Рисунок 6" descr="YiTcXP5lG5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643314"/>
            <a:ext cx="3857652" cy="17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Настольно-печатная игра «Театральное лото»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5507738" cy="25430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1"/>
          <a:stretch/>
        </p:blipFill>
        <p:spPr>
          <a:xfrm>
            <a:off x="3347864" y="3861048"/>
            <a:ext cx="5103951" cy="285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19533"/>
          <a:stretch/>
        </p:blipFill>
        <p:spPr>
          <a:xfrm>
            <a:off x="5292080" y="1424463"/>
            <a:ext cx="3703453" cy="23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«Театр»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VZwkfzHGZQ.jpg"/>
          <p:cNvPicPr>
            <a:picLocks noChangeAspect="1"/>
          </p:cNvPicPr>
          <p:nvPr/>
        </p:nvPicPr>
        <p:blipFill>
          <a:blip r:embed="rId2" cstate="print"/>
          <a:srcRect l="12500" t="20833" r="18055" b="9375"/>
          <a:stretch>
            <a:fillRect/>
          </a:stretch>
        </p:blipFill>
        <p:spPr>
          <a:xfrm>
            <a:off x="500034" y="785794"/>
            <a:ext cx="2214578" cy="2967535"/>
          </a:xfrm>
          <a:prstGeom prst="rect">
            <a:avLst/>
          </a:prstGeom>
        </p:spPr>
      </p:pic>
      <p:pic>
        <p:nvPicPr>
          <p:cNvPr id="5" name="Рисунок 4" descr="GKD9xFwJ6wg.jpg"/>
          <p:cNvPicPr>
            <a:picLocks noChangeAspect="1"/>
          </p:cNvPicPr>
          <p:nvPr/>
        </p:nvPicPr>
        <p:blipFill>
          <a:blip r:embed="rId3"/>
          <a:srcRect l="5468" t="23958" b="15625"/>
          <a:stretch>
            <a:fillRect/>
          </a:stretch>
        </p:blipFill>
        <p:spPr>
          <a:xfrm>
            <a:off x="2857488" y="785794"/>
            <a:ext cx="5961356" cy="2857520"/>
          </a:xfrm>
          <a:prstGeom prst="rect">
            <a:avLst/>
          </a:prstGeom>
        </p:spPr>
      </p:pic>
      <p:pic>
        <p:nvPicPr>
          <p:cNvPr id="6" name="Рисунок 5" descr="F_0b0gnQR_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929066"/>
            <a:ext cx="3214710" cy="2411033"/>
          </a:xfrm>
          <a:prstGeom prst="rect">
            <a:avLst/>
          </a:prstGeom>
        </p:spPr>
      </p:pic>
      <p:pic>
        <p:nvPicPr>
          <p:cNvPr id="7" name="Рисунок 6" descr="3DHwDKQvf7c.jpg"/>
          <p:cNvPicPr>
            <a:picLocks noChangeAspect="1"/>
          </p:cNvPicPr>
          <p:nvPr/>
        </p:nvPicPr>
        <p:blipFill>
          <a:blip r:embed="rId5" cstate="print"/>
          <a:srcRect l="8000" t="6667" r="4000" b="8000"/>
          <a:stretch>
            <a:fillRect/>
          </a:stretch>
        </p:blipFill>
        <p:spPr>
          <a:xfrm>
            <a:off x="4643438" y="3929066"/>
            <a:ext cx="3500462" cy="25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7775"/>
          <a:stretch>
            <a:fillRect/>
          </a:stretch>
        </p:blipFill>
        <p:spPr>
          <a:xfrm>
            <a:off x="357158" y="285728"/>
            <a:ext cx="1500198" cy="3796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214290"/>
            <a:ext cx="6034156" cy="2786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3048331"/>
            <a:ext cx="1573501" cy="3405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4143380"/>
            <a:ext cx="5073953" cy="23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Игровое занятие в библиотеке № 7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Проект Кукольный театр 24-25\Screenshot_20240323-084039_V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58" y="1600200"/>
            <a:ext cx="20366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сочинили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сказку, оформили афишу и декорации к спектаклю «Как звери кота спасали» </a:t>
            </a:r>
            <a:endParaRPr lang="ru-RU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Desktop\Проект Кукольный театр 24-25\выпускно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428736"/>
            <a:ext cx="3286148" cy="306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Описание: C:\Users\User\Downloads\20240221_09234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3312368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Проект Кукольный театр 24-25\афиша к сказк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857628"/>
            <a:ext cx="3730968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Показали спектакль детям младшей группы</a:t>
            </a:r>
            <a:endParaRPr lang="ru-RU" sz="2400" b="1" dirty="0"/>
          </a:p>
        </p:txBody>
      </p:sp>
      <p:pic>
        <p:nvPicPr>
          <p:cNvPr id="7" name="Рисунок 6" descr="https://sun9-71.userapi.com/impg/Ks_xcdgv15P8siD0s-nGoFnLFQWLpd4fEHi1QA/BQ3nlax7w54.jpg?size=1620x2160&amp;quality=95&amp;sign=f6ab620c7429aeaf5a0aa9d5845939aa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857628"/>
            <a:ext cx="2571768" cy="259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User\Desktop\Проект Кукольный театр 24-25\Кукольный спектакль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71546"/>
            <a:ext cx="3235153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Проект Кукольный театр 24-25\Артисты вышли на покл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14752"/>
            <a:ext cx="2770889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Проект Кукольный театр 24-25\Кукольный спектакл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28670"/>
            <a:ext cx="299456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Показали спектакль родителям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5" y="1357298"/>
            <a:ext cx="3321867" cy="4429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285860"/>
            <a:ext cx="3218238" cy="44173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594687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4"/>
              </a:rPr>
              <a:t>https://disk.yandex.ru/i/tWrRnNfiD3aKqA</a:t>
            </a:r>
            <a:endParaRPr lang="ru-RU" dirty="0"/>
          </a:p>
          <a:p>
            <a:r>
              <a:rPr lang="ru-RU" dirty="0"/>
              <a:t>  </a:t>
            </a:r>
            <a:r>
              <a:rPr lang="ru-RU" u="sng" dirty="0">
                <a:hlinkClick r:id="rId5"/>
              </a:rPr>
              <a:t>https://rutube.ru/video/9a694ff63f5d9ea271fbc4ac5ba42f26/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 сказки «Колобок» детям ясельной группы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Проект Кукольный театр 24-25\20241218_11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0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оект Кукольный театр 24-25\20241218_11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700132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ages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20435" cy="66408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7606" y="1214422"/>
            <a:ext cx="5586394" cy="1643066"/>
          </a:xfrm>
        </p:spPr>
        <p:txBody>
          <a:bodyPr>
            <a:noAutofit/>
          </a:bodyPr>
          <a:lstStyle/>
          <a:p>
            <a:pPr algn="l">
              <a:spcBef>
                <a:spcPts val="18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Превращается рука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котёнка, и в щенка.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рука артисткой стала,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Нужно очень-очень мало: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Специальные перчатки,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Ум, талант – и всё в порядке!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(В. Берестов)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https://cdn.culture.ru/images/2d9c62ac-929b-5a0c-9f40-36cbe3fbc48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74846">
            <a:off x="7343337" y="5207720"/>
            <a:ext cx="1563415" cy="132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mtdata.ru/u14/photo2096/20140940091-0/orig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36687">
            <a:off x="4595048" y="1644914"/>
            <a:ext cx="1800200" cy="142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s1.afisha.ru/mediastorage/42/a5/fc43d3d842c645129d25ec51a5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18153">
            <a:off x="2563793" y="1822003"/>
            <a:ext cx="1584176" cy="123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для родителей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«Кукольные театры Санкт – Петербурга» и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папка-ширма «Домашний театр»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img.tourister.ru/files/2/4/2/8/3/1/4/9/origin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785926"/>
            <a:ext cx="22677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1" y="1700808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57298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Большой театр  кукол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14" name="Рисунок 13" descr="https://kuda-spb.ru/uploads/97e26da1b678369f25d27291910fec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857364"/>
            <a:ext cx="21602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429388" y="1500174"/>
            <a:ext cx="2428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«Кукольный театр сказки»</a:t>
            </a:r>
            <a:endParaRPr lang="ru-RU" sz="1400" dirty="0"/>
          </a:p>
        </p:txBody>
      </p:sp>
      <p:pic>
        <p:nvPicPr>
          <p:cNvPr id="16" name="Рисунок 15" descr="https://peterburg.center/sites/default/files/teatr_marionetok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000504"/>
            <a:ext cx="23762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429224" y="3571876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Театр марионеток имени Е. С.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Деммени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/>
          </a:p>
        </p:txBody>
      </p:sp>
      <p:pic>
        <p:nvPicPr>
          <p:cNvPr id="19" name="Рисунок 18" descr="C:\Users\Admin\Desktop\СЕМИНАР ПО КУКОЛЬНОМУ ТЕАТРУ 25 мая 2023г\театр Бродячая собака 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29066"/>
            <a:ext cx="244827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85720" y="3571876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Театр кукол «Бродячая собака» </a:t>
            </a:r>
            <a:endParaRPr lang="ru-RU" sz="1400" dirty="0"/>
          </a:p>
        </p:txBody>
      </p:sp>
      <p:pic>
        <p:nvPicPr>
          <p:cNvPr id="17" name="Picture 2" descr="C:\Users\Нина\Desktop\2354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4000504"/>
            <a:ext cx="3330110" cy="2071702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214678" y="6143644"/>
            <a:ext cx="2892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папка-ширма «Домашний театр»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4885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Родители изготовили театр неваляшек «Три поросенка», теневой театр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«Красная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шапочка»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AkdQqmTDU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799"/>
          <a:stretch>
            <a:fillRect/>
          </a:stretch>
        </p:blipFill>
        <p:spPr>
          <a:xfrm>
            <a:off x="4929190" y="2000240"/>
            <a:ext cx="3642793" cy="1928826"/>
          </a:xfrm>
        </p:spPr>
      </p:pic>
      <p:pic>
        <p:nvPicPr>
          <p:cNvPr id="7" name="Рисунок 6" descr="ZdS2rR_GZ5A.jpg"/>
          <p:cNvPicPr>
            <a:picLocks noChangeAspect="1"/>
          </p:cNvPicPr>
          <p:nvPr/>
        </p:nvPicPr>
        <p:blipFill>
          <a:blip r:embed="rId3" cstate="print"/>
          <a:srcRect t="930" r="6250"/>
          <a:stretch>
            <a:fillRect/>
          </a:stretch>
        </p:blipFill>
        <p:spPr>
          <a:xfrm>
            <a:off x="428596" y="1928802"/>
            <a:ext cx="4246015" cy="2071702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429131"/>
            <a:ext cx="3143272" cy="202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6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58204" cy="5841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Посещение театров с родителями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215074" y="785794"/>
            <a:ext cx="2428892" cy="71438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Музыкальный театр имени Ф.И. Шаляпина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500034" y="928670"/>
            <a:ext cx="3008313" cy="35719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Санкт-Петербургский государственный кукольный театр сказки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FM7y7O7Low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000504"/>
            <a:ext cx="3500462" cy="2619878"/>
          </a:xfrm>
          <a:prstGeom prst="rect">
            <a:avLst/>
          </a:prstGeom>
        </p:spPr>
      </p:pic>
      <p:pic>
        <p:nvPicPr>
          <p:cNvPr id="8" name="Рисунок 7" descr="cptu6PsV1Z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428736"/>
            <a:ext cx="2405079" cy="3214710"/>
          </a:xfrm>
          <a:prstGeom prst="rect">
            <a:avLst/>
          </a:prstGeom>
        </p:spPr>
      </p:pic>
      <p:pic>
        <p:nvPicPr>
          <p:cNvPr id="11" name="Picture 2" descr="C:\Users\Нина\Desktop\_rjmbwML24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643050"/>
            <a:ext cx="2304256" cy="2520280"/>
          </a:xfrm>
          <a:prstGeom prst="rect">
            <a:avLst/>
          </a:prstGeom>
          <a:noFill/>
        </p:spPr>
      </p:pic>
      <p:pic>
        <p:nvPicPr>
          <p:cNvPr id="14" name="Рисунок 13" descr="152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571612"/>
            <a:ext cx="3175022" cy="17859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43306" y="785794"/>
            <a:ext cx="2286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Академический театр комедии имени Н. П. Акимова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3571876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Театр «Зазеркалье»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3372" y="6357958"/>
            <a:ext cx="4572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марионеток имени Е.С.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Деммени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UWB9yeDlfE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4143380"/>
            <a:ext cx="2928958" cy="219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42852"/>
            <a:ext cx="8531854" cy="512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 отреставрировали перчаточные куклы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Проект Кукольный театр 24-25\До реставр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14488"/>
            <a:ext cx="2052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роект Кукольный театр 24-25\после реставр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714487"/>
            <a:ext cx="205200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7158" y="1071546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Перчаточная кукла художник Тюбик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4643446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реставрации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71736" y="4572008"/>
            <a:ext cx="2102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реставрации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91261"/>
            <a:ext cx="3699793" cy="36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Педагогическая диагностика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560" y="1052736"/>
            <a:ext cx="8099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788464"/>
              </p:ext>
            </p:extLst>
          </p:nvPr>
        </p:nvGraphicFramePr>
        <p:xfrm>
          <a:off x="792560" y="1791400"/>
          <a:ext cx="7811888" cy="3414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92560" y="4869160"/>
            <a:ext cx="7667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конце проекта значительно повышен уровень знаний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7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kbalakovo.ru/images/09981883d832abc3646f3a5b756ba70e.png?crc=52546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1"/>
          <a:stretch/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проекта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3" y="2335028"/>
            <a:ext cx="597666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воспитанников группы повысился интерес к театральной деятельности, кукольному театру.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самостоятельной деятельности дети стали чаще играть в театр, используя навыки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кукловождения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Развились коммуникативные навыки дошкольников, что сказалось на улучшении психологического климата в группе.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2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10445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Соответствует задачам Федеральной Образовательной  Программы, принятой в декабре 2022г.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Вызвала интерес воспитанников, педагогов и родителей группы.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0" y="116632"/>
            <a:ext cx="1542468" cy="170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32165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данной темы: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185977" cy="220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7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268760"/>
            <a:ext cx="80648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создать условия для развития  коммуникативных, познавательных и творческих способностей детей старшего дошкольного возраста через знакомство с  кукольным театром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Возродить кукольный театр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современном детском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саду.	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61549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4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.allwallpaper.in/wallpapers/1920x1080/14480/minimalistic-pink-gradient-1920x1080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Подготовительный  этап: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817642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методической, художественной литературы,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наглядно-дидактического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материала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800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Педагогическая диагностика </a:t>
            </a:r>
          </a:p>
          <a:p>
            <a:pPr marL="1800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Оформление картотек на развитие мимики, жестов</a:t>
            </a: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Создание РППС</a:t>
            </a: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Подбор и оформление альбома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«Наш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театральный словарь»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Анкетирование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родителей</a:t>
            </a:r>
          </a:p>
          <a:p>
            <a:pPr>
              <a:spcBef>
                <a:spcPts val="1200"/>
              </a:spcBef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Рекомендации для родителей :</a:t>
            </a: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«Что рассказать ребенку о кукольном театре?»</a:t>
            </a: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«Кукольные театры Санкт  - Петербурга»</a:t>
            </a:r>
          </a:p>
          <a:p>
            <a:pPr marL="180000"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«Об организации театрализованной деятельности в домашних условиях»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666">
            <a:off x="6246922" y="5499036"/>
            <a:ext cx="2500533" cy="137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1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Подбор методической, художественной литературы,                                                    наглядно – дидактического материала</a:t>
            </a: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https://sun9-19.userapi.com/impg/_4CKlstHC6JweMTT8gzdwM2UohETWC0QK5WGKA/ZIuvANKH7LA.jpg?size=1200x1600&amp;quality=95&amp;sign=eecb3ba1ed651321aaa47986e8f06c9d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6104">
            <a:off x="1187624" y="1121483"/>
            <a:ext cx="115212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66.userapi.com/impg/jD4qCIobVScorvvR_JCxwCtSci9tTsHMf4SRjQ/I0-fGXfcuho.jpg?size=1200x1600&amp;quality=95&amp;sign=f6c7d871ed61df0f79edc20f79cb950f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777" y="1556792"/>
            <a:ext cx="1152128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4.userapi.com/impg/PbZpm1CgdRgNlmtxltpkwmKL9Jq1w7viZXhOEQ/paB-3zpC8uw.jpg?size=1200x1600&amp;quality=95&amp;sign=2b5ce493ba070d812c25668e8ec3ef8f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1878" y="1556792"/>
            <a:ext cx="1080120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un9-56.userapi.com/impg/ynIDAFIRpobhM6hAYyeRBWod3hC1N8qGWNia5w/guNZDZCQ1xM.jpg?size=1200x1600&amp;quality=95&amp;sign=79be4e1060f825703955d6bad3b3cb6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7520" y="1556791"/>
            <a:ext cx="11521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un9-22.userapi.com/impg/xi6RongM1J8RIKz9ks_EiZfxy_so4FJfJQmFCw/E25pZNHdJfs.jpg?size=1200x1600&amp;quality=95&amp;sign=bda5381560a1d9088b3ec9fe11c902ff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10141">
            <a:off x="6947058" y="1281512"/>
            <a:ext cx="12961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sun9-54.userapi.com/impg/wgf_61p2LeCQ9M0lpZpvM4tKwwuEOJTj02hKFw/vcGcQVMl6y4.jpg?size=1200x1600&amp;quality=95&amp;sign=3a3007a2140ac668274b68bac7991c64&amp;type=album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91580">
            <a:off x="6523620" y="4798451"/>
            <a:ext cx="14640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sun9-77.userapi.com/impg/hPrv77DW9Id_NZLfSrssthmMQsjCBm8mBczlkg/euECAorINuE.jpg?size=1200x1600&amp;quality=95&amp;sign=a6f7ec8f31f2843c9068c9956aed9e0d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63033">
            <a:off x="336706" y="4570782"/>
            <a:ext cx="1224136" cy="182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sun9-44.userapi.com/impg/Gy2lP-X8v7zv05kSOoUmv9aXVHxVUt7K45Ylmw/8WQl6YW5jTY.jpg?size=1200x1600&amp;quality=95&amp;sign=0392442e34893c39d0dd77f1a87263ed&amp;type=album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41724">
            <a:off x="575556" y="2636912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un9-73.userapi.com/impg/LemT72iDboz_APdtrIfgPWfhAKv8H-8re2r-lQ/rXIEyO6-MfE.jpg?size=1200x1600&amp;quality=95&amp;sign=1d58f66b32cf244688cdab0cb8fdeb84&amp;type=album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4009688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sun9-66.userapi.com/impg/UqhENo-NDfZGkbh0JqVt0Vnqxs1cQHz-OUigag/_Xfv_qMxLMo.jpg?size=1200x1600&amp;quality=95&amp;sign=6192bdd3bca81b8edf936950ae539028&amp;type=album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83418" y="4009688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sun9-68.userapi.com/impg/uknhEkLY1B7WZMoNPXbUS0dOE8_MUfUGblRZRQ/vP8cq3Nse20.jpg?size=1200x1600&amp;quality=95&amp;sign=efd366928ff6f3f548401d27b5d9f1ee&amp;type=album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97206" y="4009938"/>
            <a:ext cx="11521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sun9-32.userapi.com/impg/296ySO9VTCT7plCTPOoSMqujsIoDZV7GACpUrA/Z8k-Uj1I_EI.jpg?size=1200x1600&amp;quality=95&amp;sign=29dd561c3fb1619f38e2e7a5a266f0bf&amp;type=album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340802">
            <a:off x="6845813" y="2769183"/>
            <a:ext cx="1368152" cy="178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книг о театре в книжном уголке группы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книги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3" y="1571612"/>
            <a:ext cx="6898540" cy="48563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63688" y="188640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 театральный словарь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3388">
            <a:off x="230950" y="122854"/>
            <a:ext cx="1829186" cy="140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154">
            <a:off x="7261312" y="223876"/>
            <a:ext cx="1532856" cy="125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9" name="Picture 1" descr="C:\Users\Нина\Desktop\16.jpg"/>
          <p:cNvPicPr>
            <a:picLocks noChangeAspect="1" noChangeArrowheads="1"/>
          </p:cNvPicPr>
          <p:nvPr/>
        </p:nvPicPr>
        <p:blipFill rotWithShape="1">
          <a:blip r:embed="rId4" cstate="print"/>
          <a:srcRect l="4481" t="2948" r="7792" b="8505"/>
          <a:stretch/>
        </p:blipFill>
        <p:spPr bwMode="auto">
          <a:xfrm>
            <a:off x="522321" y="1549865"/>
            <a:ext cx="3537527" cy="504748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7411" name="Picture 3" descr="C:\Users\Нина\Desktop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4032448" cy="51125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504</Words>
  <Application>Microsoft Office PowerPoint</Application>
  <PresentationFormat>Экран (4:3)</PresentationFormat>
  <Paragraphs>101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«Развитие коммуникативных, познавательных и творческих способностей  детей старшего дошкольного возраста посредством кукольного театра.» </vt:lpstr>
      <vt:lpstr>Презентация PowerPoint</vt:lpstr>
      <vt:lpstr>        Превращается рука И в котёнка, и в щенка. Чтоб рука артисткой стала, Нужно очень-очень мало: Специальные перчатки, Ум, талант – и всё в порядке!  (В. Берестов) </vt:lpstr>
      <vt:lpstr>- Соответствует задачам Федеральной Образовательной  Программы, принятой в декабре 2022г.  - Вызвала интерес воспитанников, педагогов и родителей группы. </vt:lpstr>
      <vt:lpstr>Цель:</vt:lpstr>
      <vt:lpstr>Подготовительный  этап:</vt:lpstr>
      <vt:lpstr>Презентация PowerPoint</vt:lpstr>
      <vt:lpstr>Выставка книг о театре в книжном уголке группы</vt:lpstr>
      <vt:lpstr>Презентация PowerPoint</vt:lpstr>
      <vt:lpstr>Театрализованный уголок  в старшей и подготовительной группе</vt:lpstr>
      <vt:lpstr>Презентация PowerPoint</vt:lpstr>
      <vt:lpstr>Презентация PowerPoint</vt:lpstr>
      <vt:lpstr>Основной этап Чтение, рассматривание иллюстраций, общение детей</vt:lpstr>
      <vt:lpstr>Игры-упражнения на развитие мимики. жестов, движения</vt:lpstr>
      <vt:lpstr>Рассматривание перчаточных кукол</vt:lpstr>
      <vt:lpstr>Знакомство с историей кукольного театра в нашем детском саду </vt:lpstr>
      <vt:lpstr>Дети учились приемам кукловождения</vt:lpstr>
      <vt:lpstr>Рассматривание картины  Е. Титовой «Чемодан игрушек»</vt:lpstr>
      <vt:lpstr>Театрализованные игры</vt:lpstr>
      <vt:lpstr>Дети посетили постановки по произведениям Н. Носова и «Новогоднюю сказку» в школе № 21</vt:lpstr>
      <vt:lpstr>Изготовили кукол оригами для театра  к сказкам «Три медведя» и «Красная Шапочка»</vt:lpstr>
      <vt:lpstr>Настольно-печатная игра «Театральное лото»</vt:lpstr>
      <vt:lpstr>Лэпбук «Театр»</vt:lpstr>
      <vt:lpstr>Презентация PowerPoint</vt:lpstr>
      <vt:lpstr>Игровое занятие в библиотеке № 7</vt:lpstr>
      <vt:lpstr> Заключительный этап Дети сочинили сказку, оформили афишу и декорации к спектаклю «Как звери кота спасали» </vt:lpstr>
      <vt:lpstr>Показали спектакль детям младшей группы</vt:lpstr>
      <vt:lpstr>Показали спектакль родителям</vt:lpstr>
      <vt:lpstr>Показ сказки «Колобок» детям ясельной группы</vt:lpstr>
      <vt:lpstr>Презентация для родителей  «Кукольные театры Санкт – Петербурга» и  папка-ширма «Домашний театр»</vt:lpstr>
      <vt:lpstr> Родители изготовили театр неваляшек «Три поросенка», теневой театр «Красная шапочка»</vt:lpstr>
      <vt:lpstr>Посещение театров с родителями</vt:lpstr>
      <vt:lpstr>Презентация PowerPoint</vt:lpstr>
      <vt:lpstr>Презентация PowerPoint</vt:lpstr>
      <vt:lpstr>Результаты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«Кукольный театр»</dc:title>
  <dc:creator>DUO</dc:creator>
  <cp:lastModifiedBy>user</cp:lastModifiedBy>
  <cp:revision>140</cp:revision>
  <dcterms:created xsi:type="dcterms:W3CDTF">2019-09-29T11:51:13Z</dcterms:created>
  <dcterms:modified xsi:type="dcterms:W3CDTF">2025-01-23T07:08:18Z</dcterms:modified>
</cp:coreProperties>
</file>