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6D16-29CB-4BF5-819D-3FA22CB32A2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4A9B-4B5C-48DC-98FA-E6595400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56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6D16-29CB-4BF5-819D-3FA22CB32A2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4A9B-4B5C-48DC-98FA-E6595400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3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6D16-29CB-4BF5-819D-3FA22CB32A2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4A9B-4B5C-48DC-98FA-E6595400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3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6D16-29CB-4BF5-819D-3FA22CB32A2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4A9B-4B5C-48DC-98FA-E6595400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23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6D16-29CB-4BF5-819D-3FA22CB32A2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4A9B-4B5C-48DC-98FA-E6595400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9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6D16-29CB-4BF5-819D-3FA22CB32A2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4A9B-4B5C-48DC-98FA-E6595400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2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6D16-29CB-4BF5-819D-3FA22CB32A2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4A9B-4B5C-48DC-98FA-E6595400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6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6D16-29CB-4BF5-819D-3FA22CB32A2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4A9B-4B5C-48DC-98FA-E6595400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6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6D16-29CB-4BF5-819D-3FA22CB32A2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4A9B-4B5C-48DC-98FA-E6595400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3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6D16-29CB-4BF5-819D-3FA22CB32A2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4A9B-4B5C-48DC-98FA-E6595400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51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6D16-29CB-4BF5-819D-3FA22CB32A2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4A9B-4B5C-48DC-98FA-E6595400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7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76D16-29CB-4BF5-819D-3FA22CB32A2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64A9B-4B5C-48DC-98FA-E65954001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2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Ознакомление дошкольников  с природными зонами в соответствии с ФОП ДО: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Степи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55691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6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6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0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79" y="0"/>
            <a:ext cx="9138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4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" y="-236455"/>
            <a:ext cx="9647682" cy="72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1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37" y="0"/>
            <a:ext cx="912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7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2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58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Ознакомление дошкольников  с природными зонами в соответствии с ФОП ДО: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Ознакомление дошкольников  с природными зонами в соответствии с ФОП ДО:</dc:title>
  <dc:creator>Елена Ежова</dc:creator>
  <cp:lastModifiedBy>Елена Ежова</cp:lastModifiedBy>
  <cp:revision>2</cp:revision>
  <dcterms:created xsi:type="dcterms:W3CDTF">2024-02-07T18:03:50Z</dcterms:created>
  <dcterms:modified xsi:type="dcterms:W3CDTF">2024-02-07T18:04:45Z</dcterms:modified>
</cp:coreProperties>
</file>