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434" autoAdjust="0"/>
  </p:normalViewPr>
  <p:slideViewPr>
    <p:cSldViewPr>
      <p:cViewPr>
        <p:scale>
          <a:sx n="66" d="100"/>
          <a:sy n="66" d="100"/>
        </p:scale>
        <p:origin x="176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BB6F36-0421-4B37-AD7A-3E131AE59D0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B02DD4-EF82-4258-A796-7528921DD4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256" y="3722508"/>
            <a:ext cx="8458200" cy="2802835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>
                <a:latin typeface="Arial" charset="0"/>
              </a:rPr>
              <a:t>Государственное бюджетное дошкольное образовательное учреждение детский сад №38 комбинированного вида Василеостровского района </a:t>
            </a:r>
            <a:r>
              <a:rPr lang="ru-RU" altLang="ru-RU" dirty="0" smtClean="0">
                <a:latin typeface="Arial" charset="0"/>
              </a:rPr>
              <a:t>Санкт-Петербурга</a:t>
            </a:r>
          </a:p>
          <a:p>
            <a:endParaRPr lang="ru-RU" altLang="ru-RU" dirty="0">
              <a:latin typeface="Arial" charset="0"/>
            </a:endParaRPr>
          </a:p>
          <a:p>
            <a:r>
              <a:rPr lang="ru-RU" sz="5200" dirty="0"/>
              <a:t>Мамочка </a:t>
            </a:r>
            <a:r>
              <a:rPr lang="ru-RU" sz="5200" dirty="0" smtClean="0"/>
              <a:t>любимая </a:t>
            </a:r>
            <a:endParaRPr lang="ru-RU" altLang="ru-RU" sz="5200" dirty="0" smtClean="0">
              <a:latin typeface="Arial" charset="0"/>
            </a:endParaRPr>
          </a:p>
          <a:p>
            <a:endParaRPr lang="ru-RU" dirty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pPr algn="r"/>
            <a:r>
              <a:rPr lang="ru-RU" sz="1900" dirty="0" smtClean="0">
                <a:latin typeface="Arial" charset="0"/>
              </a:rPr>
              <a:t>Воспитатель: Бабаян Ж.А.</a:t>
            </a:r>
          </a:p>
          <a:p>
            <a:pPr algn="ctr"/>
            <a:r>
              <a:rPr lang="ru-RU" sz="1900" dirty="0" smtClean="0">
                <a:latin typeface="Arial" charset="0"/>
              </a:rPr>
              <a:t>Санкт-Петербург 2025</a:t>
            </a:r>
            <a:endParaRPr lang="ru-RU" sz="1900" dirty="0"/>
          </a:p>
        </p:txBody>
      </p:sp>
      <p:pic>
        <p:nvPicPr>
          <p:cNvPr id="7170" name="Picture 2" descr="C:\Users\Admin\Pictures\мл.гр 2024-2025\20241206_1105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 r="12889"/>
          <a:stretch/>
        </p:blipFill>
        <p:spPr bwMode="auto">
          <a:xfrm>
            <a:off x="1259632" y="260648"/>
            <a:ext cx="5976664" cy="32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r>
              <a:rPr lang="en-US" altLang="ru-RU" sz="4400" dirty="0">
                <a:solidFill>
                  <a:schemeClr val="accent6">
                    <a:lumMod val="50000"/>
                  </a:scheme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!!!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92" y="1948844"/>
            <a:ext cx="5653136" cy="37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7" y="1916832"/>
            <a:ext cx="8101519" cy="47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/>
          <a:lstStyle/>
          <a:p>
            <a:r>
              <a:rPr lang="ru-RU" dirty="0" smtClean="0"/>
              <a:t>Воспитать уважение, заботу, </a:t>
            </a:r>
            <a:r>
              <a:rPr lang="ru-RU" dirty="0" smtClean="0"/>
              <a:t>желание </a:t>
            </a:r>
            <a:r>
              <a:rPr lang="ru-RU" dirty="0" smtClean="0"/>
              <a:t>помогать </a:t>
            </a:r>
            <a:r>
              <a:rPr lang="ru-RU" dirty="0" smtClean="0"/>
              <a:t>и делать приятное маме, самому дорогому человеку на земле.</a:t>
            </a:r>
            <a:endParaRPr lang="ru-RU" dirty="0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3418889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6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Задачи  проекта: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513028"/>
              </p:ext>
            </p:extLst>
          </p:nvPr>
        </p:nvGraphicFramePr>
        <p:xfrm>
          <a:off x="-3708920" y="2420888"/>
          <a:ext cx="1592461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461"/>
              </a:tblGrid>
              <a:tr h="100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00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100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412776"/>
            <a:ext cx="453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Обобщить </a:t>
            </a:r>
            <a:r>
              <a:rPr lang="ru-RU" dirty="0"/>
              <a:t>знания детей дошкольного возраста о международном празднике «День </a:t>
            </a:r>
            <a:r>
              <a:rPr lang="ru-RU" dirty="0" smtClean="0"/>
              <a:t>матери».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Побудить детей выразить благодарность своим матерям за заботу через продуктивную деятельность (аппликацию, рисование, </a:t>
            </a:r>
            <a:r>
              <a:rPr lang="ru-RU" dirty="0" smtClean="0"/>
              <a:t>лепку).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Развить </a:t>
            </a:r>
            <a:r>
              <a:rPr lang="ru-RU" dirty="0"/>
              <a:t>инициативность и творчество у детей дошкольного возраста;  </a:t>
            </a:r>
            <a:r>
              <a:rPr lang="ru-RU" dirty="0" smtClean="0"/>
              <a:t>воспитать доброжелательное </a:t>
            </a:r>
            <a:r>
              <a:rPr lang="ru-RU" dirty="0"/>
              <a:t>общение детей в играх, продуктивной совместной деятельности между сверстниками и </a:t>
            </a:r>
            <a:r>
              <a:rPr lang="ru-RU" dirty="0" smtClean="0"/>
              <a:t>взрослыми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408830"/>
            <a:ext cx="2627784" cy="43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9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 - </a:t>
            </a:r>
            <a:r>
              <a:rPr lang="ru-RU" dirty="0" smtClean="0"/>
              <a:t>ролевая игра</a:t>
            </a:r>
            <a:endParaRPr lang="ru-RU" dirty="0"/>
          </a:p>
        </p:txBody>
      </p:sp>
      <p:pic>
        <p:nvPicPr>
          <p:cNvPr id="1026" name="Picture 2" descr="C:\Users\Admin\Pictures\мл.гр 2024-2025\20241126_092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8758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мл.гр 2024-2025\20241120_0839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r="15633" b="5197"/>
          <a:stretch/>
        </p:blipFill>
        <p:spPr bwMode="auto">
          <a:xfrm>
            <a:off x="6444208" y="1552533"/>
            <a:ext cx="2295753" cy="50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Pictures\мл.гр 2024-2025\20240902_0922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4981" r="6192" b="12776"/>
          <a:stretch/>
        </p:blipFill>
        <p:spPr bwMode="auto">
          <a:xfrm>
            <a:off x="3275856" y="1972316"/>
            <a:ext cx="2939008" cy="42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чимся быть помощниками</a:t>
            </a:r>
            <a:endParaRPr lang="ru-RU" dirty="0"/>
          </a:p>
        </p:txBody>
      </p:sp>
      <p:pic>
        <p:nvPicPr>
          <p:cNvPr id="2050" name="Picture 2" descr="C:\Users\Admin\Pictures\мл.гр 2024-2025\20241017_10384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1"/>
          <a:stretch/>
        </p:blipFill>
        <p:spPr bwMode="auto">
          <a:xfrm>
            <a:off x="755576" y="1988840"/>
            <a:ext cx="3528392" cy="398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Pictures\мл.гр 2024-2025\20241017_104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b="5955"/>
          <a:stretch/>
        </p:blipFill>
        <p:spPr bwMode="auto">
          <a:xfrm>
            <a:off x="5004048" y="1412776"/>
            <a:ext cx="3312368" cy="51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– солнышко моё</a:t>
            </a:r>
            <a:endParaRPr lang="ru-RU" dirty="0"/>
          </a:p>
        </p:txBody>
      </p:sp>
      <p:pic>
        <p:nvPicPr>
          <p:cNvPr id="3076" name="Picture 4" descr="C:\Users\Admin\Pictures\мл.гр 2024-2025\20241025_0917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11272" b="23526"/>
          <a:stretch/>
        </p:blipFill>
        <p:spPr bwMode="auto">
          <a:xfrm>
            <a:off x="6948264" y="3682439"/>
            <a:ext cx="208341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Pictures\мл.гр 2024-2025\20241025_0914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14638"/>
          <a:stretch/>
        </p:blipFill>
        <p:spPr bwMode="auto">
          <a:xfrm>
            <a:off x="251520" y="2420888"/>
            <a:ext cx="2173204" cy="42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Pictures\мл.гр 2024-2025\20241025_0914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1" t="1" r="12593" b="16588"/>
          <a:stretch/>
        </p:blipFill>
        <p:spPr bwMode="auto">
          <a:xfrm>
            <a:off x="2553930" y="1484784"/>
            <a:ext cx="1967345" cy="37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Pictures\мл.гр 2024-2025\20241025_0914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1" t="19771" r="6059" b="23972"/>
          <a:stretch/>
        </p:blipFill>
        <p:spPr bwMode="auto">
          <a:xfrm>
            <a:off x="6948264" y="1055986"/>
            <a:ext cx="1508167" cy="25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Pictures\мл.гр 2024-2025\20241025_0914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r="12059" b="9445"/>
          <a:stretch/>
        </p:blipFill>
        <p:spPr bwMode="auto">
          <a:xfrm>
            <a:off x="4521275" y="2660682"/>
            <a:ext cx="223884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маме</a:t>
            </a:r>
            <a:endParaRPr lang="ru-RU" dirty="0"/>
          </a:p>
        </p:txBody>
      </p:sp>
      <p:pic>
        <p:nvPicPr>
          <p:cNvPr id="12" name="Picture 5" descr="C:\Users\Admin\Pictures\мл.гр 2024-2025\20241028_1606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10048" r="25291"/>
          <a:stretch/>
        </p:blipFill>
        <p:spPr bwMode="auto">
          <a:xfrm>
            <a:off x="884945" y="1268760"/>
            <a:ext cx="37541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Pictures\мл.гр 2024-2025\20241028_1607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2458" b="24381"/>
          <a:stretch/>
        </p:blipFill>
        <p:spPr bwMode="auto">
          <a:xfrm>
            <a:off x="6923453" y="1402107"/>
            <a:ext cx="1655974" cy="23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Pictures\мл.гр 2024-2025\20241028_1624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477" r="7265" b="3016"/>
          <a:stretch/>
        </p:blipFill>
        <p:spPr bwMode="auto">
          <a:xfrm>
            <a:off x="4913606" y="3769295"/>
            <a:ext cx="4200128" cy="30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Pictures\мл.гр 2024-2025\20241028_1608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2949" r="11753" b="20523"/>
          <a:stretch/>
        </p:blipFill>
        <p:spPr bwMode="auto">
          <a:xfrm>
            <a:off x="5364088" y="1426159"/>
            <a:ext cx="1271788" cy="23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dmin\Pictures\мл.гр 2024-2025\20241028_1609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6" t="4537" b="21077"/>
          <a:stretch/>
        </p:blipFill>
        <p:spPr bwMode="auto">
          <a:xfrm>
            <a:off x="3059832" y="4255483"/>
            <a:ext cx="1584176" cy="25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Pictures\мл.гр 2024-2025\20241028_1607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r="5648" b="22301"/>
          <a:stretch/>
        </p:blipFill>
        <p:spPr bwMode="auto">
          <a:xfrm>
            <a:off x="611560" y="4255483"/>
            <a:ext cx="1578360" cy="25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Совместный праздник</a:t>
            </a:r>
            <a:endParaRPr lang="ru-RU" dirty="0"/>
          </a:p>
        </p:txBody>
      </p:sp>
      <p:pic>
        <p:nvPicPr>
          <p:cNvPr id="5129" name="Picture 9" descr="C:\Users\Admin\Pictures\мл.гр 2024-2025\20241123_23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297223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Pictures\мл.гр 2024-2025\20241123_224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Pictures\мл.гр 2024-2025\20241123_22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</TotalTime>
  <Words>121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Franklin Gothic Medium</vt:lpstr>
      <vt:lpstr>Wingdings 2</vt:lpstr>
      <vt:lpstr>Трек</vt:lpstr>
      <vt:lpstr>Презентация PowerPoint</vt:lpstr>
      <vt:lpstr>ЦЕЛЬ ПРОЕКТА:</vt:lpstr>
      <vt:lpstr>Задачи  проекта:</vt:lpstr>
      <vt:lpstr>Сюжетно - ролевая игра</vt:lpstr>
      <vt:lpstr>Учимся быть помощниками</vt:lpstr>
      <vt:lpstr>Мама – солнышко моё</vt:lpstr>
      <vt:lpstr>Подарок маме</vt:lpstr>
      <vt:lpstr>Совместный праздник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Артур</cp:lastModifiedBy>
  <cp:revision>21</cp:revision>
  <dcterms:created xsi:type="dcterms:W3CDTF">2025-01-21T11:06:03Z</dcterms:created>
  <dcterms:modified xsi:type="dcterms:W3CDTF">2025-01-22T21:51:24Z</dcterms:modified>
</cp:coreProperties>
</file>