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5" r:id="rId6"/>
    <p:sldId id="263" r:id="rId7"/>
    <p:sldId id="264" r:id="rId8"/>
    <p:sldId id="260" r:id="rId9"/>
    <p:sldId id="262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" y="-10726"/>
            <a:ext cx="9144000" cy="6868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5768" y="2467000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Краткосрочный проект для детей группы раннего возраста (2-3 лет) : «Может ли репка ожить в нашей группе?»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70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752779"/>
            <a:ext cx="271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Творческая деятельность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8330" y="112211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Лепка «Репка на грядке»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8" y="752779"/>
            <a:ext cx="2067694" cy="2594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45" y="476672"/>
            <a:ext cx="2067694" cy="2758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2067694" cy="2579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94" y="1855980"/>
            <a:ext cx="2395449" cy="2780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27" y="3416568"/>
            <a:ext cx="2391730" cy="28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4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25252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9" y="723746"/>
            <a:ext cx="3456384" cy="3107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54" y="3068960"/>
            <a:ext cx="3456384" cy="31077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"/>
            <a:ext cx="9144000" cy="6811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723746"/>
            <a:ext cx="3528392" cy="4433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554959" cy="45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0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64"/>
            <a:ext cx="48965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8823"/>
            <a:ext cx="46085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64" y="434406"/>
            <a:ext cx="4752528" cy="59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13"/>
            <a:ext cx="916824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132856"/>
            <a:ext cx="79928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Цель проекта: </a:t>
            </a:r>
          </a:p>
          <a:p>
            <a:endParaRPr lang="ru-RU" sz="2000" b="1" dirty="0" smtClean="0"/>
          </a:p>
          <a:p>
            <a:r>
              <a:rPr lang="ru-RU" sz="3200" dirty="0" smtClean="0"/>
              <a:t>формирование интереса у детей 2-3 лет к русским народным сказкам через творческую и театрализованную деятельность.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681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9522"/>
            <a:ext cx="4464496" cy="58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93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268759"/>
            <a:ext cx="839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 реализации проекта были выявлены следующие затруднения: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734428"/>
            <a:ext cx="8974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1.Работа без поддержки родителей, трудно достичь высоких результатов.</a:t>
            </a:r>
          </a:p>
          <a:p>
            <a:r>
              <a:rPr lang="ru-RU" sz="2000" dirty="0" smtClean="0"/>
              <a:t>На начальном этапе реализации проекта родители в связи занятостью, 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аходились в стадии в формировании интереса к театрализованной деятельности.</a:t>
            </a:r>
          </a:p>
          <a:p>
            <a:r>
              <a:rPr lang="ru-RU" sz="2000" dirty="0" smtClean="0"/>
              <a:t>2. Преобладание у детей клипового мышления, формируемого в процессе  использования различных гаджетов, которые доступны современным детям с </a:t>
            </a:r>
          </a:p>
          <a:p>
            <a:r>
              <a:rPr lang="ru-RU" sz="2000" dirty="0" smtClean="0"/>
              <a:t>самого раннего возраста, следствием чего является низкий интерес к книгам.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073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593523"/>
            <a:ext cx="7416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Разработка и апробация проекта «Может ли репка ожить в группе раннего возраста для детей 2-3 лет» стала эффективным механизмом решения задач по созданию условий для формирования интереса детей раннего возраста к театрализации в ситуации взаимодействия семьи с дошкольным учреждением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673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05273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Критерии и показатели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78114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Взаимодействие с родителями: родители приняли активное участие в театральной деятельности.</a:t>
            </a:r>
          </a:p>
          <a:p>
            <a:endParaRPr lang="ru-RU" sz="2400" dirty="0"/>
          </a:p>
          <a:p>
            <a:r>
              <a:rPr lang="ru-RU" sz="2400" dirty="0" smtClean="0"/>
              <a:t>Взаимодействие с детьми: все дети с удовольствием приняли активное участие в проекте. У детей повысился интерес к театрализации (95%).</a:t>
            </a:r>
          </a:p>
          <a:p>
            <a:r>
              <a:rPr lang="ru-RU" sz="2400" dirty="0" smtClean="0"/>
              <a:t>Дети стали активнее вступать в общении друг с другом и со взрослыми.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4561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0051" y="2753798"/>
            <a:ext cx="5878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C</a:t>
            </a:r>
            <a:r>
              <a:rPr lang="ru-RU" sz="4000" b="1" dirty="0" smtClean="0"/>
              <a:t>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01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34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492" y="3092332"/>
            <a:ext cx="10672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Воспитать у детей интерес к художественному творчеству;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Развивать речь ребенка, познакомить детей с новыми </a:t>
            </a:r>
            <a:endParaRPr lang="en-US" sz="2400" dirty="0" smtClean="0"/>
          </a:p>
          <a:p>
            <a:r>
              <a:rPr lang="en-US" sz="2400" dirty="0"/>
              <a:t>c</a:t>
            </a:r>
            <a:r>
              <a:rPr lang="ru-RU" sz="2400" dirty="0" smtClean="0"/>
              <a:t>ловами</a:t>
            </a:r>
            <a:r>
              <a:rPr lang="en-US" sz="2400" dirty="0" smtClean="0"/>
              <a:t> </a:t>
            </a:r>
            <a:r>
              <a:rPr lang="ru-RU" sz="2400" dirty="0" smtClean="0"/>
              <a:t>(посадили, вытащили, тянули и другие);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Формировать любовь к сказкам, бережное отношение к </a:t>
            </a:r>
            <a:endParaRPr lang="en-US" sz="2400" dirty="0" smtClean="0"/>
          </a:p>
          <a:p>
            <a:r>
              <a:rPr lang="ru-RU" sz="2400" dirty="0" smtClean="0"/>
              <a:t>животным.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91683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56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20"/>
            <a:ext cx="9144000" cy="6885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937175"/>
            <a:ext cx="5707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Этапы реализации проекта: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7" y="2852936"/>
            <a:ext cx="8370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Ознакомление родителей с проектом;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Творческая деятельность с детьми;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Театрализованная деятельность по сказке «Репка</a:t>
            </a:r>
            <a:r>
              <a:rPr lang="ru-RU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76650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58" y="447653"/>
            <a:ext cx="3345582" cy="2658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30" y="3206368"/>
            <a:ext cx="2304256" cy="3072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01984"/>
            <a:ext cx="2310834" cy="30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3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1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39175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Участие детей в  игре «Репка» </a:t>
            </a:r>
            <a:endParaRPr lang="en-US" b="1" dirty="0" smtClean="0"/>
          </a:p>
          <a:p>
            <a:pPr algn="ctr"/>
            <a:r>
              <a:rPr lang="ru-RU" b="1" dirty="0" smtClean="0"/>
              <a:t>с использованием «</a:t>
            </a:r>
            <a:r>
              <a:rPr lang="ru-RU" b="1" dirty="0" err="1" smtClean="0"/>
              <a:t>Фланелеграфа</a:t>
            </a:r>
            <a:r>
              <a:rPr lang="ru-RU" b="1" dirty="0" smtClean="0"/>
              <a:t>»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1" y="908720"/>
            <a:ext cx="2476087" cy="2894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1014929"/>
            <a:ext cx="2520280" cy="2894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44551"/>
            <a:ext cx="2188055" cy="2478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77089"/>
            <a:ext cx="2340261" cy="24552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75129"/>
            <a:ext cx="2176852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4684"/>
            <a:ext cx="74888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548680"/>
            <a:ext cx="6241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Мастер-класс (презентация) для родителей :</a:t>
            </a:r>
          </a:p>
          <a:p>
            <a:pPr algn="ctr"/>
            <a:r>
              <a:rPr lang="ru-RU" sz="2000" b="1" dirty="0" smtClean="0"/>
              <a:t>«Роль бытовой сказки в воспитании детей»</a:t>
            </a:r>
            <a:endParaRPr lang="ru-RU" sz="20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256566"/>
            <a:ext cx="8280920" cy="483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34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"/>
            <a:ext cx="9144000" cy="6811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4575" y="85871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Творческая деятельность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664296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60" y="2564904"/>
            <a:ext cx="2787774" cy="3493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75" y="1772816"/>
            <a:ext cx="2592288" cy="32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2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307</Words>
  <Application>Microsoft Office PowerPoint</Application>
  <PresentationFormat>Экран (4:3)</PresentationFormat>
  <Paragraphs>34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585</dc:creator>
  <cp:lastModifiedBy>User</cp:lastModifiedBy>
  <cp:revision>39</cp:revision>
  <dcterms:created xsi:type="dcterms:W3CDTF">2023-12-17T14:38:21Z</dcterms:created>
  <dcterms:modified xsi:type="dcterms:W3CDTF">2024-01-22T06:33:10Z</dcterms:modified>
</cp:coreProperties>
</file>