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9" r:id="rId3"/>
    <p:sldId id="258" r:id="rId4"/>
    <p:sldId id="260" r:id="rId5"/>
    <p:sldId id="261" r:id="rId6"/>
    <p:sldId id="263" r:id="rId7"/>
    <p:sldId id="262" r:id="rId8"/>
    <p:sldId id="265" r:id="rId9"/>
    <p:sldId id="264" r:id="rId10"/>
    <p:sldId id="268" r:id="rId11"/>
    <p:sldId id="267" r:id="rId12"/>
    <p:sldId id="266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56" y="-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FC9A7-CF08-4791-92B2-09999509B815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54FE-D669-487A-9830-628A0EF69D2E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FC9A7-CF08-4791-92B2-09999509B815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54FE-D669-487A-9830-628A0EF69D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FC9A7-CF08-4791-92B2-09999509B815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54FE-D669-487A-9830-628A0EF69D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FC9A7-CF08-4791-92B2-09999509B815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54FE-D669-487A-9830-628A0EF69D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FC9A7-CF08-4791-92B2-09999509B815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54FE-D669-487A-9830-628A0EF69D2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FC9A7-CF08-4791-92B2-09999509B815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54FE-D669-487A-9830-628A0EF69D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FC9A7-CF08-4791-92B2-09999509B815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54FE-D669-487A-9830-628A0EF69D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FC9A7-CF08-4791-92B2-09999509B815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54FE-D669-487A-9830-628A0EF69D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FC9A7-CF08-4791-92B2-09999509B815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54FE-D669-487A-9830-628A0EF69D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FC9A7-CF08-4791-92B2-09999509B815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54FE-D669-487A-9830-628A0EF69D2E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FC9A7-CF08-4791-92B2-09999509B815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54FE-D669-487A-9830-628A0EF69D2E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1AFC9A7-CF08-4791-92B2-09999509B815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28F54FE-D669-487A-9830-628A0EF69D2E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78987"/>
            <a:ext cx="8856984" cy="57418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322412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Мастер класс. «Ознакомление дошкольников  с рассказами </a:t>
            </a:r>
          </a:p>
          <a:p>
            <a:pPr algn="ctr"/>
            <a:r>
              <a:rPr lang="ru-RU" b="1" i="1" dirty="0" smtClean="0"/>
              <a:t>о природе М.М </a:t>
            </a:r>
            <a:r>
              <a:rPr lang="ru-RU" b="1" i="1" dirty="0" smtClean="0"/>
              <a:t>Пришвина. Рассказ «Сват».</a:t>
            </a:r>
            <a:endParaRPr lang="ru-RU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6540651" y="5521004"/>
            <a:ext cx="24840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>
                <a:solidFill>
                  <a:schemeClr val="bg1"/>
                </a:solidFill>
              </a:rPr>
              <a:t>Выполнила: 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воспитатель ГБДОУ №1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Анучина О.А</a:t>
            </a:r>
          </a:p>
        </p:txBody>
      </p:sp>
    </p:spTree>
    <p:extLst>
      <p:ext uri="{BB962C8B-B14F-4D97-AF65-F5344CB8AC3E}">
        <p14:creationId xmlns:p14="http://schemas.microsoft.com/office/powerpoint/2010/main" val="279166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4" t="7103" r="37462" b="8132"/>
          <a:stretch/>
        </p:blipFill>
        <p:spPr>
          <a:xfrm rot="16200000">
            <a:off x="3193735" y="629064"/>
            <a:ext cx="4969370" cy="58132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404664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  Загибаем два уголка,</a:t>
            </a:r>
          </a:p>
          <a:p>
            <a:r>
              <a:rPr lang="ru-RU" dirty="0"/>
              <a:t> </a:t>
            </a:r>
            <a:r>
              <a:rPr lang="ru-RU" dirty="0" smtClean="0"/>
              <a:t>получается мордочка.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28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620688"/>
            <a:ext cx="537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3. У второго треугольника загибаем уголок – хвостик.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225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88640"/>
            <a:ext cx="4752528" cy="65527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548680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4"/>
            </a:pPr>
            <a:r>
              <a:rPr lang="ru-RU" dirty="0" smtClean="0"/>
              <a:t>Приклеиваем мордочку к туловищу.</a:t>
            </a:r>
          </a:p>
          <a:p>
            <a:pPr marL="342900" indent="-342900">
              <a:buAutoNum type="arabicPeriod" startAt="4"/>
            </a:pPr>
            <a:r>
              <a:rPr lang="ru-RU" dirty="0" smtClean="0"/>
              <a:t>Рисуем глазки, носик, ротик и черные пятнышки.</a:t>
            </a:r>
          </a:p>
        </p:txBody>
      </p:sp>
    </p:spTree>
    <p:extLst>
      <p:ext uri="{BB962C8B-B14F-4D97-AF65-F5344CB8AC3E}">
        <p14:creationId xmlns:p14="http://schemas.microsoft.com/office/powerpoint/2010/main" val="61080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856984" cy="64807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9711" y="6021288"/>
            <a:ext cx="57120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СПАСИБО ЗА ВНИМАНИЕ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12612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98" y="1124743"/>
            <a:ext cx="5246014" cy="4292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733483" y="740601"/>
            <a:ext cx="307419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Михаил Михайлович Пришвин</a:t>
            </a:r>
          </a:p>
          <a:p>
            <a:r>
              <a:rPr lang="ru-RU" b="1" dirty="0" smtClean="0"/>
              <a:t>(1873- 1954) – знаменитый </a:t>
            </a:r>
          </a:p>
          <a:p>
            <a:r>
              <a:rPr lang="ru-RU" b="1" dirty="0"/>
              <a:t>п</a:t>
            </a:r>
            <a:r>
              <a:rPr lang="ru-RU" b="1" dirty="0" smtClean="0"/>
              <a:t>исатель.</a:t>
            </a:r>
          </a:p>
          <a:p>
            <a:r>
              <a:rPr lang="ru-RU" b="1" dirty="0" smtClean="0"/>
              <a:t>Писал рассказы о природе для детей.</a:t>
            </a:r>
          </a:p>
          <a:p>
            <a:r>
              <a:rPr lang="ru-RU" b="1" dirty="0" smtClean="0"/>
              <a:t>Серьезно изучал фотографирование и </a:t>
            </a:r>
          </a:p>
          <a:p>
            <a:r>
              <a:rPr lang="ru-RU" b="1" dirty="0" smtClean="0"/>
              <a:t>проиллюстрировал </a:t>
            </a:r>
          </a:p>
          <a:p>
            <a:r>
              <a:rPr lang="ru-RU" b="1" dirty="0"/>
              <a:t>с</a:t>
            </a:r>
            <a:r>
              <a:rPr lang="ru-RU" b="1" dirty="0" smtClean="0"/>
              <a:t>вои книги собственными</a:t>
            </a:r>
          </a:p>
          <a:p>
            <a:r>
              <a:rPr lang="ru-RU" b="1" dirty="0"/>
              <a:t>с</a:t>
            </a:r>
            <a:r>
              <a:rPr lang="ru-RU" b="1" dirty="0" smtClean="0"/>
              <a:t>нимками. Очень любил  собак и кошек  и некоторые рассказы  написал  про своих домашних животных.</a:t>
            </a:r>
          </a:p>
          <a:p>
            <a:r>
              <a:rPr lang="ru-RU" b="1" dirty="0" smtClean="0"/>
              <a:t>В 1906 году был опубликован  </a:t>
            </a:r>
            <a:r>
              <a:rPr lang="ru-RU" b="1" dirty="0" smtClean="0"/>
              <a:t>его первый </a:t>
            </a:r>
            <a:r>
              <a:rPr lang="ru-RU" b="1" dirty="0" smtClean="0"/>
              <a:t>рассказ </a:t>
            </a:r>
            <a:r>
              <a:rPr lang="ru-RU" b="1" dirty="0" smtClean="0"/>
              <a:t>– «</a:t>
            </a:r>
            <a:r>
              <a:rPr lang="ru-RU" b="1" dirty="0" smtClean="0"/>
              <a:t>Сашок».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41664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784976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81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5" cy="65527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56176" y="5449315"/>
            <a:ext cx="28292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 2014 </a:t>
            </a:r>
            <a:r>
              <a:rPr lang="ru-RU" b="1" dirty="0">
                <a:solidFill>
                  <a:schemeClr val="bg1"/>
                </a:solidFill>
              </a:rPr>
              <a:t>году </a:t>
            </a:r>
            <a:r>
              <a:rPr lang="ru-RU" b="1" dirty="0" smtClean="0">
                <a:solidFill>
                  <a:schemeClr val="bg1"/>
                </a:solidFill>
              </a:rPr>
              <a:t>в </a:t>
            </a:r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г. Сергиев </a:t>
            </a:r>
            <a:r>
              <a:rPr lang="ru-RU" b="1" dirty="0" smtClean="0">
                <a:solidFill>
                  <a:schemeClr val="bg1"/>
                </a:solidFill>
              </a:rPr>
              <a:t>Посад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п</a:t>
            </a:r>
            <a:r>
              <a:rPr lang="ru-RU" b="1" dirty="0" smtClean="0">
                <a:solidFill>
                  <a:schemeClr val="bg1"/>
                </a:solidFill>
              </a:rPr>
              <a:t>исателю был установлен </a:t>
            </a:r>
          </a:p>
          <a:p>
            <a:r>
              <a:rPr lang="ru-RU" b="1" dirty="0">
                <a:solidFill>
                  <a:schemeClr val="bg1"/>
                </a:solidFill>
              </a:rPr>
              <a:t>бронзовый памятник.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5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856984" cy="64087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6677" y="692696"/>
            <a:ext cx="67826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/>
              <a:t>Именем писателя был назван  </a:t>
            </a:r>
            <a:endParaRPr lang="ru-RU" sz="2800" b="1" i="1" dirty="0" smtClean="0"/>
          </a:p>
          <a:p>
            <a:r>
              <a:rPr lang="ru-RU" sz="2800" b="1" i="1" dirty="0" smtClean="0"/>
              <a:t>открытый </a:t>
            </a:r>
            <a:r>
              <a:rPr lang="ru-RU" sz="2800" b="1" i="1" dirty="0" smtClean="0"/>
              <a:t>в 1982 году астероид № 9539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237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">
              <a:schemeClr val="tx2">
                <a:alpha val="0"/>
              </a:schemeClr>
            </a:gs>
            <a:gs pos="100000">
              <a:schemeClr val="bg2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0648"/>
            <a:ext cx="7776864" cy="63378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262415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Рассказ М. Пришвина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«Сват» 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0851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620688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88640"/>
            <a:ext cx="87849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Спаниель, появившийся у автора, прошел через несколько кличек. И все они были не слишком подходящими для охотничьей собаки: Джимми, Жим. Кричать такие слова с гласной И неудобно, они не </a:t>
            </a:r>
            <a:r>
              <a:rPr lang="ru-RU" dirty="0" smtClean="0"/>
              <a:t>раскатистые.</a:t>
            </a:r>
            <a:r>
              <a:rPr lang="ru-RU" dirty="0"/>
              <a:t> </a:t>
            </a:r>
            <a:r>
              <a:rPr lang="ru-RU" dirty="0" smtClean="0"/>
              <a:t>А </a:t>
            </a:r>
            <a:r>
              <a:rPr lang="ru-RU" dirty="0" smtClean="0"/>
              <a:t>кличка Сват прижилась: она и легкая для произношения, и собака почему-то на нее стала реагировать так, как надо хозяину. И главная мысль рассказа -- случайно можно подобрать очень уместную кличку питомцу, гораздо лучше, чем если думать над ней и выбирать из иностранных имен</a:t>
            </a:r>
            <a:r>
              <a:rPr lang="ru-RU" dirty="0" smtClean="0"/>
              <a:t>.</a:t>
            </a:r>
            <a:endParaRPr lang="ru-RU" dirty="0" smtClean="0"/>
          </a:p>
          <a:p>
            <a:r>
              <a:rPr lang="ru-RU" dirty="0" smtClean="0"/>
              <a:t>Автор учит нас присматриваться к своим любимцам, наблюдать за их поведением; тогда и сладится все, и пес (или кот, или кто-то еще) будет вести себя так, как это нужно человеку, как человеку хотелось бы.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68960"/>
            <a:ext cx="8784976" cy="271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69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043" y="332656"/>
            <a:ext cx="885698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Мастер класс по рассказу  М</a:t>
            </a:r>
            <a:r>
              <a:rPr lang="ru-RU" sz="2400" b="1" i="1" dirty="0" smtClean="0"/>
              <a:t>. Пришвина </a:t>
            </a:r>
            <a:r>
              <a:rPr lang="ru-RU" sz="2400" b="1" i="1" dirty="0" smtClean="0"/>
              <a:t>«Сват»</a:t>
            </a:r>
          </a:p>
          <a:p>
            <a:pPr algn="ctr"/>
            <a:r>
              <a:rPr lang="ru-RU" sz="2400" b="1" i="1" dirty="0" smtClean="0"/>
              <a:t>Конструирование из бумаги (спаниель</a:t>
            </a:r>
            <a:r>
              <a:rPr lang="ru-RU" sz="2400" b="1" i="1" dirty="0" smtClean="0"/>
              <a:t>)</a:t>
            </a:r>
            <a:endParaRPr lang="ru-RU" sz="2400" b="1" dirty="0"/>
          </a:p>
          <a:p>
            <a:r>
              <a:rPr lang="ru-RU" b="1" dirty="0" smtClean="0"/>
              <a:t>Понадобится</a:t>
            </a:r>
            <a:r>
              <a:rPr lang="ru-RU" b="1" dirty="0" smtClean="0"/>
              <a:t>: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Два равных треугольника из белой бумаги.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Черная краска ,фломастер или карандаш.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Клей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772" y="1988840"/>
            <a:ext cx="3771523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221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7" r="23615"/>
          <a:stretch/>
        </p:blipFill>
        <p:spPr>
          <a:xfrm>
            <a:off x="1547664" y="203303"/>
            <a:ext cx="6251944" cy="65527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27502" y="2996952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ru-RU" dirty="0" smtClean="0"/>
              <a:t>Вырезаем два </a:t>
            </a:r>
            <a:r>
              <a:rPr lang="ru-RU" dirty="0" smtClean="0"/>
              <a:t>равны треугольника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672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143</TotalTime>
  <Words>320</Words>
  <Application>Microsoft Office PowerPoint</Application>
  <PresentationFormat>Экран (4:3)</PresentationFormat>
  <Paragraphs>38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Паркет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</dc:creator>
  <cp:lastModifiedBy>user</cp:lastModifiedBy>
  <cp:revision>22</cp:revision>
  <dcterms:created xsi:type="dcterms:W3CDTF">2023-02-08T16:58:46Z</dcterms:created>
  <dcterms:modified xsi:type="dcterms:W3CDTF">2023-02-09T07:01:28Z</dcterms:modified>
</cp:coreProperties>
</file>