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206" autoAdjust="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BD41-6E53-4FDB-98BA-4E83160CE942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E889A22-353D-4FA7-9FD0-C6428DEF4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98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BD41-6E53-4FDB-98BA-4E83160CE942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889A22-353D-4FA7-9FD0-C6428DEF4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95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BD41-6E53-4FDB-98BA-4E83160CE942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889A22-353D-4FA7-9FD0-C6428DEF485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540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BD41-6E53-4FDB-98BA-4E83160CE942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889A22-353D-4FA7-9FD0-C6428DEF4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473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BD41-6E53-4FDB-98BA-4E83160CE942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889A22-353D-4FA7-9FD0-C6428DEF485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5184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BD41-6E53-4FDB-98BA-4E83160CE942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889A22-353D-4FA7-9FD0-C6428DEF4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018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BD41-6E53-4FDB-98BA-4E83160CE942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9A22-353D-4FA7-9FD0-C6428DEF4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418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BD41-6E53-4FDB-98BA-4E83160CE942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9A22-353D-4FA7-9FD0-C6428DEF4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15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BD41-6E53-4FDB-98BA-4E83160CE942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9A22-353D-4FA7-9FD0-C6428DEF4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62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BD41-6E53-4FDB-98BA-4E83160CE942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889A22-353D-4FA7-9FD0-C6428DEF4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35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BD41-6E53-4FDB-98BA-4E83160CE942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E889A22-353D-4FA7-9FD0-C6428DEF4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9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BD41-6E53-4FDB-98BA-4E83160CE942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E889A22-353D-4FA7-9FD0-C6428DEF4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71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BD41-6E53-4FDB-98BA-4E83160CE942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9A22-353D-4FA7-9FD0-C6428DEF4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8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BD41-6E53-4FDB-98BA-4E83160CE942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9A22-353D-4FA7-9FD0-C6428DEF4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72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BD41-6E53-4FDB-98BA-4E83160CE942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9A22-353D-4FA7-9FD0-C6428DEF4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95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BD41-6E53-4FDB-98BA-4E83160CE942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889A22-353D-4FA7-9FD0-C6428DEF4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59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9BD41-6E53-4FDB-98BA-4E83160CE942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E889A22-353D-4FA7-9FD0-C6428DEF4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38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1FB1C4-00CD-BAD0-BFA4-9D6B16CFF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385762"/>
            <a:ext cx="10101263" cy="635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07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E6F3AF11-ED27-1CAA-AE2B-FEB3EE5E7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1251695"/>
            <a:ext cx="5372100" cy="4413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7DB7E6-BDCD-12B5-7F21-A47BE9C153FB}"/>
              </a:ext>
            </a:extLst>
          </p:cNvPr>
          <p:cNvSpPr txBox="1"/>
          <p:nvPr/>
        </p:nvSpPr>
        <p:spPr>
          <a:xfrm>
            <a:off x="1166813" y="5860016"/>
            <a:ext cx="524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А.С.Пушкину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площади Искусств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E93934-1D1E-1157-3F7A-7FCD41D92A3A}"/>
              </a:ext>
            </a:extLst>
          </p:cNvPr>
          <p:cNvSpPr txBox="1"/>
          <p:nvPr/>
        </p:nvSpPr>
        <p:spPr>
          <a:xfrm>
            <a:off x="6615113" y="1343025"/>
            <a:ext cx="50339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самых красивых и известных памятников А.С. Пушкину расположен на площади Искусств. Был открыт в 1957 году и выполнен по модели скульптора Михаила Аникушина. Бронзовая фигура Пушкина возвышается на четырёхгранном постаменте. В распахнутом сюртуке, в порыве вдохновения и гордо вскинув голову поэт словно читает свои стихи.</a:t>
            </a:r>
          </a:p>
        </p:txBody>
      </p:sp>
    </p:spTree>
    <p:extLst>
      <p:ext uri="{BB962C8B-B14F-4D97-AF65-F5344CB8AC3E}">
        <p14:creationId xmlns:p14="http://schemas.microsoft.com/office/powerpoint/2010/main" val="1148474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92A2E-C618-C34E-F82C-DC65606CC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7963" y="1259444"/>
            <a:ext cx="4357687" cy="5129212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А.С.Пушкину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открыт 7 августа 1884 года и является одним из самых первых памятников поэту в стране. Архитектор -  Николай Бенуа и скульптор Александр Опекушин.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боковых сторон на пьедестале можно увидеть надписи золотыми буквами – отрывки из стихотворений «Медный всадник» и «Памятник».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70B18ED-4D93-038C-3A1D-C20534C88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" y="1259444"/>
            <a:ext cx="5391150" cy="4657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24A53B-98F4-1018-198F-327FD6E9E270}"/>
              </a:ext>
            </a:extLst>
          </p:cNvPr>
          <p:cNvSpPr txBox="1"/>
          <p:nvPr/>
        </p:nvSpPr>
        <p:spPr>
          <a:xfrm>
            <a:off x="1023937" y="5945742"/>
            <a:ext cx="524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А.С.Пушкину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Пушкинской улице</a:t>
            </a:r>
          </a:p>
        </p:txBody>
      </p:sp>
    </p:spTree>
    <p:extLst>
      <p:ext uri="{BB962C8B-B14F-4D97-AF65-F5344CB8AC3E}">
        <p14:creationId xmlns:p14="http://schemas.microsoft.com/office/powerpoint/2010/main" val="3591960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83ECA-C1C1-AF35-FA38-4A911548E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486" y="1071562"/>
            <a:ext cx="4714877" cy="4764088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А.С.Пушкин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рисовал в рукописях и даже самостоятельно иллюстрировал свои произведения. К 170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 дня смерти поэта на Пушкинской улице в доме 10 был установлен уникальный памятник посвященный рисункам поэта. Бюст А.С. Пушкина – художника находится на колонне окруженной барельефом с его рисунками. Автор памятника – скульптор Степан Мокроусов.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F1710B2-44C9-9CB8-878A-B782D4167A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85" y="1228725"/>
            <a:ext cx="5920316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5C9F19-B615-6987-95C0-358FE39D18B2}"/>
              </a:ext>
            </a:extLst>
          </p:cNvPr>
          <p:cNvSpPr txBox="1"/>
          <p:nvPr/>
        </p:nvSpPr>
        <p:spPr>
          <a:xfrm>
            <a:off x="1047749" y="5835650"/>
            <a:ext cx="628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рисункам А.С. Пушкина на Пушкинской улице</a:t>
            </a:r>
          </a:p>
        </p:txBody>
      </p:sp>
    </p:spTree>
    <p:extLst>
      <p:ext uri="{BB962C8B-B14F-4D97-AF65-F5344CB8AC3E}">
        <p14:creationId xmlns:p14="http://schemas.microsoft.com/office/powerpoint/2010/main" val="94691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A1D661-F97B-504B-276F-1202DB766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650" y="843756"/>
            <a:ext cx="3829050" cy="162798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А.С. Пушкину в Петербургском метрополитене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47BF0FF-27F1-E617-991A-847C62D22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54" y="112713"/>
            <a:ext cx="3979368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A1A71A-070D-0A75-AEF0-D569F51FA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78" y="204788"/>
            <a:ext cx="3714750" cy="41671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CEAF13-E0BE-161E-66A7-4E2C483BC3A0}"/>
              </a:ext>
            </a:extLst>
          </p:cNvPr>
          <p:cNvSpPr txBox="1"/>
          <p:nvPr/>
        </p:nvSpPr>
        <p:spPr>
          <a:xfrm>
            <a:off x="1400176" y="4690805"/>
            <a:ext cx="10258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городе памятники великому поэту можно увидеть даже «под землей» – в метро. Один из них находится на станции метро «Пушкинская», а второй на станции метро «Черная Речка». Станция метро Черная Речка находится недалеко от места гибели поэта. Памятник был установлен в 1982 году.</a:t>
            </a:r>
          </a:p>
        </p:txBody>
      </p:sp>
    </p:spTree>
    <p:extLst>
      <p:ext uri="{BB962C8B-B14F-4D97-AF65-F5344CB8AC3E}">
        <p14:creationId xmlns:p14="http://schemas.microsoft.com/office/powerpoint/2010/main" val="1825838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A2066-70DD-F41A-ADD1-0946FB57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655" y="1403390"/>
            <a:ext cx="4823121" cy="3721894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А.С.Пушкин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его семья поселились в доме 12 по набережной реки Мойки в сентябре 1836 года. А в 1837 году поэт скончался, смертельно раненый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Ж.Дантесом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музее сохранились личные вещи поэта: письменный стол и кресло в кабинете, локон его волос, а также портеры детей, украшения жены и многие другие уникальные вещи, принадлежащие самому поэту его семье и друзьям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FE09E28-C2EA-78E8-5664-0134ACB81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05" y="1403390"/>
            <a:ext cx="6041433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CB7294-B089-D6BE-61E9-CAE4369B772C}"/>
              </a:ext>
            </a:extLst>
          </p:cNvPr>
          <p:cNvSpPr txBox="1"/>
          <p:nvPr/>
        </p:nvSpPr>
        <p:spPr>
          <a:xfrm>
            <a:off x="938212" y="5754728"/>
            <a:ext cx="59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–квартира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А.С.Пушкина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наб.реки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Мойки 12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5368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29410-D277-1F53-98F7-6FFD8F15A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7838" y="559356"/>
            <a:ext cx="5957887" cy="4835525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последней дуэли Пушкина с Жоржем Дантесом в Санкт – Петербурге находится в сквере, расположенному по Коломяжскому проспекту, на берегу Черной речки. Здесь в 1937 году был установлен памятник «К 100 –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 дня смерти Пушкина». Создавали обелиск по проекту архитектора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А.И.Лапирова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Е.И.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Катонина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25B3530-C455-CEF6-C8CB-A7F5569BE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6" y="365125"/>
            <a:ext cx="4333874" cy="5378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6E6F70-9415-B2DF-9C82-E388B04C8FFE}"/>
              </a:ext>
            </a:extLst>
          </p:cNvPr>
          <p:cNvSpPr txBox="1"/>
          <p:nvPr/>
        </p:nvSpPr>
        <p:spPr>
          <a:xfrm>
            <a:off x="157162" y="5929312"/>
            <a:ext cx="7458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дуэли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А.С.Пушкина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сквере на Коломяжском проспекте  </a:t>
            </a:r>
          </a:p>
        </p:txBody>
      </p:sp>
    </p:spTree>
    <p:extLst>
      <p:ext uri="{BB962C8B-B14F-4D97-AF65-F5344CB8AC3E}">
        <p14:creationId xmlns:p14="http://schemas.microsoft.com/office/powerpoint/2010/main" val="2746530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AC5B1B-E69E-984E-9415-7AEC375A0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300" y="128587"/>
            <a:ext cx="6176292" cy="78581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Пушкин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EF0873C-FCC7-2FA7-6288-3C86DF4FE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79" y="1104962"/>
            <a:ext cx="5157788" cy="3284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2E5DDA-9610-645A-B0AC-5BEC16881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434" y="1110508"/>
            <a:ext cx="5328095" cy="3203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6A56F6-D03D-D9DF-8888-9633C4D9598F}"/>
              </a:ext>
            </a:extLst>
          </p:cNvPr>
          <p:cNvSpPr txBox="1"/>
          <p:nvPr/>
        </p:nvSpPr>
        <p:spPr>
          <a:xfrm>
            <a:off x="1057274" y="4504645"/>
            <a:ext cx="10954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Царское Село было построено Петром Великим в 1710 году. А 1937 году, в 100 – летний юбилей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А.С.Пушкина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 переименовывают в город Пушкин. В честь поэта на въезде в город установлены монументальные Египетские ворота. В городе Пушкин располагаются Екатерининский и Александровские дворцы, а также Царскосельский лицей</a:t>
            </a:r>
          </a:p>
        </p:txBody>
      </p:sp>
    </p:spTree>
    <p:extLst>
      <p:ext uri="{BB962C8B-B14F-4D97-AF65-F5344CB8AC3E}">
        <p14:creationId xmlns:p14="http://schemas.microsoft.com/office/powerpoint/2010/main" val="390304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BAB6869-F30E-954D-AEE7-E354D109D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6" y="1253331"/>
            <a:ext cx="6211944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38461C-A2CE-41CA-4DAD-D04D1917E14E}"/>
              </a:ext>
            </a:extLst>
          </p:cNvPr>
          <p:cNvSpPr txBox="1"/>
          <p:nvPr/>
        </p:nvSpPr>
        <p:spPr>
          <a:xfrm>
            <a:off x="6972300" y="1843088"/>
            <a:ext cx="50006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А.С. Пушкин – гражданин и поэт – неотделим от нашего города. Тут он черпал силы для своего творчества. Наш город Санкт –Петербург свято хранит и бережет все, что связано с памятью нашего великого соотечественника </a:t>
            </a:r>
          </a:p>
        </p:txBody>
      </p:sp>
    </p:spTree>
    <p:extLst>
      <p:ext uri="{BB962C8B-B14F-4D97-AF65-F5344CB8AC3E}">
        <p14:creationId xmlns:p14="http://schemas.microsoft.com/office/powerpoint/2010/main" val="38952368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</TotalTime>
  <Words>520</Words>
  <Application>Microsoft Office PowerPoint</Application>
  <PresentationFormat>Широкоэкранный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Памятник А.С.Пушкину был открыт 7 августа 1884 года и является одним из самых первых памятников поэту в стране. Архитектор -  Николай Бенуа и скульптор Александр Опекушин.  С боковых сторон на пьедестале можно увидеть надписи золотыми буквами – отрывки из стихотворений «Медный всадник» и «Памятник».</vt:lpstr>
      <vt:lpstr>А.С.Пушкин часто рисовал в рукописях и даже самостоятельно иллюстрировал свои произведения. К 170 – летию со дня смерти поэта на Пушкинской улице в доме 10 был установлен уникальный памятник посвященный рисункам поэта. Бюст А.С. Пушкина – художника находится на колонне окруженной барельефом с его рисунками. Автор памятника – скульптор Степан Мокроусов.</vt:lpstr>
      <vt:lpstr>Памятник А.С. Пушкину в Петербургском метрополитене </vt:lpstr>
      <vt:lpstr>А.С.Пушкин и его семья поселились в доме 12 по набережной реки Мойки в сентябре 1836 года. А в 1837 году поэт скончался, смертельно раненый Ж.Дантесом. В музее сохранились личные вещи поэта: письменный стол и кресло в кабинете, локон его волос, а также портеры детей, украшения жены и многие другие уникальные вещи, принадлежащие самому поэту его семье и друзьям</vt:lpstr>
      <vt:lpstr>Место последней дуэли Пушкина с Жоржем Дантесом в Санкт – Петербурге находится в сквере, расположенному по Коломяжскому проспекту, на берегу Черной речки. Здесь в 1937 году был установлен памятник «К 100 –летию со дня смерти Пушкина». Создавали обелиск по проекту архитектора А.И.Лапирова и Е.И. Катонина. </vt:lpstr>
      <vt:lpstr>Город Пушкин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Смирнова</dc:creator>
  <cp:lastModifiedBy>Елена Смирнова</cp:lastModifiedBy>
  <cp:revision>4</cp:revision>
  <dcterms:created xsi:type="dcterms:W3CDTF">2024-03-18T15:20:06Z</dcterms:created>
  <dcterms:modified xsi:type="dcterms:W3CDTF">2024-03-18T16:17:42Z</dcterms:modified>
</cp:coreProperties>
</file>