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3BFA9-28EE-4526-C41C-ECFC54199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2152357"/>
            <a:ext cx="8637073" cy="11913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кошачья семья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0BB2E6-FD30-5EE5-F62D-EB126CE26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5092719"/>
            <a:ext cx="8637072" cy="977621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Зернюк Александра Владимировна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2D243-E337-D25D-D8A0-131E39D9B623}"/>
              </a:ext>
            </a:extLst>
          </p:cNvPr>
          <p:cNvSpPr txBox="1"/>
          <p:nvPr/>
        </p:nvSpPr>
        <p:spPr>
          <a:xfrm>
            <a:off x="3418449" y="211015"/>
            <a:ext cx="5809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0"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дошкольное образовательное учреждение детский сад №19 комбинированного вида Василеостровского района Санкт-Петербурга</a:t>
            </a:r>
          </a:p>
          <a:p>
            <a:pPr marL="228600" indent="-228600"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(ГБДОУ детский сад №19 Василеостровского района)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92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5F6-17D6-6856-6CC4-5D221880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437" y="157406"/>
            <a:ext cx="9603275" cy="104923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BDF837-8660-3926-1907-531774F6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210" y="890709"/>
            <a:ext cx="5030128" cy="36250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109A16-3BB0-FB2A-5244-D941A9DB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73" y="733998"/>
            <a:ext cx="4829849" cy="27721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AA6DE9-3700-FE4C-54F7-1C8A5DFD4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773" y="3733475"/>
            <a:ext cx="5220247" cy="30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8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A6266-558F-37F5-893F-A6CC9DA0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90" y="171473"/>
            <a:ext cx="9603275" cy="104923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55C576-3E73-A5EF-1ED2-1A0035DE6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59" y="992956"/>
            <a:ext cx="3987650" cy="53168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960ECF-583B-2E93-D87B-3DA51782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61" y="992956"/>
            <a:ext cx="3987650" cy="53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6C85B-5D52-8BC9-B957-45AB1D34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41811"/>
            <a:ext cx="9603275" cy="104923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5204A9-3E9F-ED3C-6B79-D0D17B2C6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5" y="1203122"/>
            <a:ext cx="3357337" cy="41426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3672AC-17E0-6ADB-20FB-AF343B812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15" y="1037493"/>
            <a:ext cx="3314347" cy="4419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790194-48CE-7248-DD3C-FBC09387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265" y="1219435"/>
            <a:ext cx="3314347" cy="44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1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09004D-71CC-AA8F-D866-BD14D234D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618871" y="978235"/>
            <a:ext cx="2965856" cy="3954476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FCED17-A15F-D775-A9F1-70AC66FF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318"/>
            <a:ext cx="9604375" cy="104933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611108-7133-DE7B-BDB9-34A25320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850" y="1391655"/>
            <a:ext cx="3242310" cy="43230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E89F4C-1E7D-2706-2461-BCC56D3B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60542" y="914416"/>
            <a:ext cx="3348770" cy="44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6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30B3D-2C12-8A2E-6049-9857DDE8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293A59F-36B0-23CA-AD3C-E5F9EF050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804520"/>
            <a:ext cx="9239866" cy="5680686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66DED3-C26C-8B5C-B080-10C1B311A052}"/>
              </a:ext>
            </a:extLst>
          </p:cNvPr>
          <p:cNvSpPr txBox="1">
            <a:spLocks/>
          </p:cNvSpPr>
          <p:nvPr/>
        </p:nvSpPr>
        <p:spPr>
          <a:xfrm>
            <a:off x="1294362" y="24181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F27B8-03C4-8A0F-2A7A-6AFFF895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379765"/>
            <a:ext cx="9603275" cy="104923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5758005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</TotalTime>
  <Words>45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Галерея</vt:lpstr>
      <vt:lpstr>Моя кошачья семья</vt:lpstr>
      <vt:lpstr>Подготовительный этап</vt:lpstr>
      <vt:lpstr>Основной этап</vt:lpstr>
      <vt:lpstr>Заключительный этап</vt:lpstr>
      <vt:lpstr>Заключительный этап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Иван Зернюк</dc:creator>
  <cp:lastModifiedBy>Иван Зернюк</cp:lastModifiedBy>
  <cp:revision>1</cp:revision>
  <dcterms:created xsi:type="dcterms:W3CDTF">2025-01-25T17:38:28Z</dcterms:created>
  <dcterms:modified xsi:type="dcterms:W3CDTF">2025-01-25T17:52:17Z</dcterms:modified>
</cp:coreProperties>
</file>