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A17A76-2211-62F3-CE03-DE567CFD6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27F36C-88F5-DE39-8D1C-B66690E38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554AF3-9910-39AA-8CCE-980B6ECC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AE-D90C-4504-A1ED-04330159491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208F21-9966-5FA6-41F7-F77311D8E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20A8E4-8466-5DAD-314F-B4A1AC636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E70-520E-445A-B24B-3FE43F9AF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59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CDC51-F61A-3F15-F212-DD6F24F3E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480994-8DBB-6595-9A6A-E99D810A4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3359CF-935B-1074-E09D-D726A0E8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AE-D90C-4504-A1ED-04330159491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A679BC-36E6-A927-AFFB-D6E30653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277C5A-799A-319A-97E7-B4AF8DF1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E70-520E-445A-B24B-3FE43F9AF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97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E9E670-2A40-65DF-69E1-5EF091CCC4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53FD1D-2F15-4DB8-8E2F-FAF1D19CC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7BC20F-1074-F84C-EDA9-AF1F4AE18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AE-D90C-4504-A1ED-04330159491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4C0D1C-ED5A-86BE-0BDF-9BB8B303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1E9654-76F8-1532-C28E-B2D9ED9EF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E70-520E-445A-B24B-3FE43F9AF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04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112D0-E0C4-7EB6-B697-5CF3B0A2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30EC88-4870-E68C-F209-06B71A27B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100087-B1BC-15B4-18C5-BE86BA3A5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AE-D90C-4504-A1ED-04330159491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EF30BC-4443-D0A0-D452-A351596DD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ABD5A-2CC8-F3E1-3F64-6B3A336F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E70-520E-445A-B24B-3FE43F9AF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17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88E93-A413-60FB-50C4-50705CDA1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B882C2-9DD9-F0C2-682B-F1C6D7E65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FD449A-4ECA-0FF9-59A9-9F9C8C9C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AE-D90C-4504-A1ED-04330159491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A16B35-B65F-9130-BBF6-3734B72B9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57DCCD-DCE2-3B53-E13B-59A30BC6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E70-520E-445A-B24B-3FE43F9AF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4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AB7507-A7A3-EA73-3F64-E1ED0C8C9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CAA3C2-35E2-1F4B-6DA8-5C5561697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92EDCD-8C7E-99FF-28CB-806F237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5F4B09-A5BF-18F7-EE36-C362EC2CE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AE-D90C-4504-A1ED-04330159491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1EB9B1-71B9-D07A-09FF-181D322E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B67781-E6A5-5A68-68BC-19E709C16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E70-520E-445A-B24B-3FE43F9AF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00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57E7C9-A1A1-E0E1-D92F-BAABECCC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1C8A01-DF51-A5A3-CE18-DDE2D2DA9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3F8A5E-82A3-4A18-0836-C734A25A4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FCE57D-1759-9BC9-0E19-0C57336FF5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4B55B0A-517C-ECD1-9980-B02FC2337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B8E1A9-8C72-D614-C5F3-6855F4F8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AE-D90C-4504-A1ED-04330159491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BC9F720-0761-D0A1-9929-0DA0AD33E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AFB1AF3-A33D-BBC0-EA1C-F6834B53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E70-520E-445A-B24B-3FE43F9AF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9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E35B52-19F3-15A2-6CAF-5220E26A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77786A8-535D-14C9-4785-03D225FA4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AE-D90C-4504-A1ED-04330159491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383996-8B05-6D05-5FA0-38363232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C6B7AB-9D4C-74D4-0309-BBE5DAB4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E70-520E-445A-B24B-3FE43F9AF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4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A8DCA2D-847E-65CA-A87B-386E47C62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AE-D90C-4504-A1ED-04330159491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4F67E2-B4C0-E9F2-604F-22154317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087A8B-94B2-4F24-A24A-5CCE5BF52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E70-520E-445A-B24B-3FE43F9AF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97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66233D-86E2-12E5-85DE-721E95255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724BA4-E122-5496-0F41-482E7F26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DE237E-B714-384C-8DCA-64F22FED1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487FD1-C901-4F38-CC9D-56E1C1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AE-D90C-4504-A1ED-04330159491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5C0307-06E0-D969-8B06-131B611DF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DB2E81-BE98-22F6-9CF4-0C79102D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E70-520E-445A-B24B-3FE43F9AF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11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44A41-6B7B-ED3C-285F-3C1E72B9D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E125417-C04C-E0DD-7C11-B066911C5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05D2A9-8CCB-59E6-6690-6C723AB8D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64BBEF-C2E0-DEDD-B2E9-CDBBC62F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AE-D90C-4504-A1ED-04330159491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ED96C1-E2B6-2EBF-D7B5-680C77D63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A1693D-11F0-B91A-65C8-FEFCA5DEC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E70-520E-445A-B24B-3FE43F9AF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68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9BA69-3169-2332-B3D3-D67B185DD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2813E8-1992-0360-49EF-4E51DC367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E24E6C-458D-0B52-F560-BE10CF2E04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6C2AE-D90C-4504-A1ED-04330159491E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B0EABC-516A-90FB-B284-E8E4BB734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F1348D-C6CA-BF22-2BAA-CB791F5FA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44E70-520E-445A-B24B-3FE43F9AF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26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18E328-3D62-2CA9-24D2-DB0386E18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09311"/>
            <a:ext cx="9144000" cy="637453"/>
          </a:xfrm>
        </p:spPr>
        <p:txBody>
          <a:bodyPr>
            <a:noAutofit/>
          </a:bodyPr>
          <a:lstStyle/>
          <a:p>
            <a:r>
              <a:rPr lang="ru-RU" sz="4000" dirty="0"/>
              <a:t>«Красоты нашей страны»</a:t>
            </a:r>
          </a:p>
        </p:txBody>
      </p:sp>
    </p:spTree>
    <p:extLst>
      <p:ext uri="{BB962C8B-B14F-4D97-AF65-F5344CB8AC3E}">
        <p14:creationId xmlns:p14="http://schemas.microsoft.com/office/powerpoint/2010/main" val="209043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E1C856D-E4C6-A7D0-DE7A-94F307453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28575"/>
            <a:ext cx="10287000" cy="680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0A73BB-1A17-2F39-875E-AB431BEE8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42" y="0"/>
            <a:ext cx="10244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61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9AA751B-C38B-5167-040E-142BBFBAB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48" y="0"/>
            <a:ext cx="102585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03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57DAAA8-A86B-1A79-F4EF-17ED3838F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42" y="0"/>
            <a:ext cx="10244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30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EE3225-1433-9EC0-6F85-DA08966C2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08" y="0"/>
            <a:ext cx="102019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4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3CC7F77-E04D-94B1-990B-40719F20A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99" y="0"/>
            <a:ext cx="101322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8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19B048C-4714-0918-2EDA-F664509D0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9050"/>
            <a:ext cx="10287000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390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Широкоэкранный</PresentationFormat>
  <Paragraphs>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Фаррух</dc:creator>
  <cp:lastModifiedBy>Фаррух</cp:lastModifiedBy>
  <cp:revision>1</cp:revision>
  <dcterms:created xsi:type="dcterms:W3CDTF">2024-04-08T18:19:53Z</dcterms:created>
  <dcterms:modified xsi:type="dcterms:W3CDTF">2024-04-08T18:26:48Z</dcterms:modified>
</cp:coreProperties>
</file>