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93" r:id="rId3"/>
    <p:sldId id="295" r:id="rId4"/>
    <p:sldId id="287" r:id="rId5"/>
    <p:sldId id="297" r:id="rId6"/>
    <p:sldId id="302" r:id="rId7"/>
    <p:sldId id="289" r:id="rId8"/>
    <p:sldId id="303" r:id="rId9"/>
    <p:sldId id="282" r:id="rId10"/>
    <p:sldId id="304" r:id="rId11"/>
    <p:sldId id="285" r:id="rId12"/>
    <p:sldId id="305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FAD43-05C4-4957-971F-DB850755DD8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A03E58-D91D-4C7F-8387-662EED469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7;&#1079;&#1086;&#1085;&#1099;-&#1075;&#1086;&#1076;&#1072;.&#1088;&#1092;/sites/default/files/images/okruzhayushhij_mir/Rostovskay_oblast_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96944" cy="12241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 САД 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  Василеостровского района,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286676" cy="42484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«Ознакомление дошкольников с </a:t>
            </a:r>
            <a:r>
              <a:rPr lang="ru-RU" sz="4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приролдными</a:t>
            </a:r>
            <a:r>
              <a:rPr lang="ru-RU" sz="4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зонами: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СТЕПИ»</a:t>
            </a:r>
            <a:endParaRPr lang="ru-RU" sz="48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ВОСПИТАТЕЛЬ: 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Иванова Татьяна Сергеевна</a:t>
            </a:r>
            <a:endParaRPr lang="ru-RU" sz="16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8" y="457200"/>
            <a:ext cx="5256584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ЖИВОТНЫЙ МИР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H:\новые фотодля степи\ящериц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3238496" cy="3143272"/>
          </a:xfrm>
          <a:prstGeom prst="rect">
            <a:avLst/>
          </a:prstGeom>
          <a:noFill/>
        </p:spPr>
      </p:pic>
      <p:pic>
        <p:nvPicPr>
          <p:cNvPr id="7" name="Рисунок 6" descr="ÐÐ°ÑÑÐ¸Ð½ÐºÐ¸ Ð¿Ð¾ Ð·Ð°Ð¿ÑÐ¾ÑÑ ÐºÐ°ÑÑÐ¸Ð½ÐºÐ° Ð¶ÐµÐ»ÑÐ¾Ð±ÑÑÑÐ¸Ð¹ Ð¿Ð¾Ð»Ð¾Ð·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72816"/>
            <a:ext cx="3357586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87824" y="457200"/>
            <a:ext cx="3672408" cy="841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СТЕПНЫЕ      ПТИЦЫ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318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H:\новые фотодля степи\1335951786_IMGP3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857364"/>
            <a:ext cx="3124191" cy="2081204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143380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" y="2160"/>
            <a:ext cx="9144000" cy="68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8"/>
            <a:ext cx="9251504" cy="6848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564" y="90871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Степь осенью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9" y="8827"/>
            <a:ext cx="9252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4793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Цветущая степь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91" y="8827"/>
            <a:ext cx="3901440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овыль (Stip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04" y="0"/>
            <a:ext cx="9180004" cy="6895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214290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«степь ковыльная»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834"/>
          </a:xfr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Степь зимой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69160"/>
            <a:ext cx="3419872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pic>
        <p:nvPicPr>
          <p:cNvPr id="8" name="Содержимое 7" descr="https://xn----8sbiecm6bhdx8i.xn--p1ai/sites/default/files/resize/images/okruzhayushhij_mir/Rostovskay_oblast_2-400x248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СТЕПИ ВСТРЕЧАЮТСЯ РЕДКО СТОЯЩИЕ ДЕРЕВЬЯ И КУСТАРНИКИ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/>
          </a:p>
        </p:txBody>
      </p:sp>
      <p:pic>
        <p:nvPicPr>
          <p:cNvPr id="8194" name="Picture 2" descr="H:\новые фотодля степи\490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7148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СТЕПИ МНОГО ПОЛЕЙ С СЕЛЬСКОХОЗЯЙСТВЕННЫМИ КУЛЬТУРАМИ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109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7744" y="457200"/>
            <a:ext cx="5184576" cy="841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СТЕПИ  МНОГО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:\новые фотодля степи\img7 (1).jpg"/>
          <p:cNvPicPr>
            <a:picLocks noChangeAspect="1" noChangeArrowheads="1"/>
          </p:cNvPicPr>
          <p:nvPr/>
        </p:nvPicPr>
        <p:blipFill>
          <a:blip r:embed="rId3"/>
          <a:srcRect l="10833" t="18919" r="55833" b="55055"/>
          <a:stretch>
            <a:fillRect/>
          </a:stretch>
        </p:blipFill>
        <p:spPr bwMode="auto">
          <a:xfrm>
            <a:off x="755576" y="1428736"/>
            <a:ext cx="3173482" cy="1643074"/>
          </a:xfrm>
          <a:prstGeom prst="rect">
            <a:avLst/>
          </a:prstGeom>
          <a:noFill/>
        </p:spPr>
      </p:pic>
      <p:pic>
        <p:nvPicPr>
          <p:cNvPr id="8" name="Picture 3" descr="H:\новые фотодля степи\img7 (1).jpg"/>
          <p:cNvPicPr>
            <a:picLocks noChangeAspect="1" noChangeArrowheads="1"/>
          </p:cNvPicPr>
          <p:nvPr/>
        </p:nvPicPr>
        <p:blipFill>
          <a:blip r:embed="rId3"/>
          <a:srcRect l="57500" t="20270" r="10000" b="55042"/>
          <a:stretch>
            <a:fillRect/>
          </a:stretch>
        </p:blipFill>
        <p:spPr bwMode="auto">
          <a:xfrm>
            <a:off x="5004048" y="1357298"/>
            <a:ext cx="3139852" cy="1643074"/>
          </a:xfrm>
          <a:prstGeom prst="rect">
            <a:avLst/>
          </a:prstGeom>
          <a:noFill/>
        </p:spPr>
      </p:pic>
      <p:pic>
        <p:nvPicPr>
          <p:cNvPr id="9" name="Picture 3" descr="H:\новые фотодля степи\img7 (1).jpg"/>
          <p:cNvPicPr>
            <a:picLocks noChangeAspect="1" noChangeArrowheads="1"/>
          </p:cNvPicPr>
          <p:nvPr/>
        </p:nvPicPr>
        <p:blipFill>
          <a:blip r:embed="rId3"/>
          <a:srcRect l="10000" t="58108" r="57500" b="12162"/>
          <a:stretch>
            <a:fillRect/>
          </a:stretch>
        </p:blipFill>
        <p:spPr bwMode="auto">
          <a:xfrm>
            <a:off x="899592" y="3786190"/>
            <a:ext cx="3029466" cy="1785950"/>
          </a:xfrm>
          <a:prstGeom prst="rect">
            <a:avLst/>
          </a:prstGeom>
          <a:noFill/>
        </p:spPr>
      </p:pic>
      <p:pic>
        <p:nvPicPr>
          <p:cNvPr id="14" name="Picture 3" descr="H:\новые фотодля степи\img7 (1).jpg"/>
          <p:cNvPicPr>
            <a:picLocks noChangeAspect="1" noChangeArrowheads="1"/>
          </p:cNvPicPr>
          <p:nvPr/>
        </p:nvPicPr>
        <p:blipFill>
          <a:blip r:embed="rId3"/>
          <a:srcRect l="55833" t="58108" r="9167" b="13187"/>
          <a:stretch>
            <a:fillRect/>
          </a:stretch>
        </p:blipFill>
        <p:spPr bwMode="auto">
          <a:xfrm>
            <a:off x="5032628" y="3769530"/>
            <a:ext cx="3111272" cy="189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457200"/>
            <a:ext cx="468052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СТЕПИ МНОГО ГРЫЗУНОВ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День сурка отметят в Нижегородском зоопарке &quot;Лимпопо&quot; 2 февраля НИА &quot;Нижний Новгород&quot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40769"/>
            <a:ext cx="3569050" cy="2231108"/>
          </a:xfrm>
          <a:prstGeom prst="rect">
            <a:avLst/>
          </a:prstGeom>
          <a:noFill/>
        </p:spPr>
      </p:pic>
      <p:pic>
        <p:nvPicPr>
          <p:cNvPr id="9" name="Picture 4" descr="Видеоролики из коллекции Любимая музыка пользователя Суслик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1340768"/>
            <a:ext cx="3282728" cy="2159670"/>
          </a:xfrm>
          <a:prstGeom prst="rect">
            <a:avLst/>
          </a:prstGeom>
          <a:noFill/>
        </p:spPr>
      </p:pic>
      <p:pic>
        <p:nvPicPr>
          <p:cNvPr id="10" name="Picture 6" descr="Большая энциклопедия ми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857628"/>
            <a:ext cx="3569050" cy="2235668"/>
          </a:xfrm>
          <a:prstGeom prst="rect">
            <a:avLst/>
          </a:prstGeom>
          <a:noFill/>
        </p:spPr>
      </p:pic>
      <p:pic>
        <p:nvPicPr>
          <p:cNvPr id="15" name="Picture 2" descr="H:\степь\img13.jpg"/>
          <p:cNvPicPr>
            <a:picLocks noChangeAspect="1" noChangeArrowheads="1"/>
          </p:cNvPicPr>
          <p:nvPr/>
        </p:nvPicPr>
        <p:blipFill>
          <a:blip r:embed="rId6"/>
          <a:srcRect l="70280" t="20221" r="3448" b="46324"/>
          <a:stretch>
            <a:fillRect/>
          </a:stretch>
        </p:blipFill>
        <p:spPr bwMode="auto">
          <a:xfrm>
            <a:off x="5076056" y="3857628"/>
            <a:ext cx="3210720" cy="223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405</TotalTime>
  <Words>63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Гбдоу   ДЕТСКИЙ  САД  №22  Василеостровского района, г.Санкт-Петербург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 СТЕПИ  МНОГО НАСЕКОМЫХ</vt:lpstr>
      <vt:lpstr>В СТЕПИ МНОГО ГРЫЗУНОВ</vt:lpstr>
      <vt:lpstr>РАСТИТЕЛЬНЫЙ И ЖИВОТНЫЙ МИР</vt:lpstr>
      <vt:lpstr>СТЕПНЫЕ      ПТИЦЫ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kiss</dc:creator>
  <cp:lastModifiedBy>Татьяна Иванова</cp:lastModifiedBy>
  <cp:revision>59</cp:revision>
  <dcterms:created xsi:type="dcterms:W3CDTF">2018-03-04T18:38:22Z</dcterms:created>
  <dcterms:modified xsi:type="dcterms:W3CDTF">2024-02-06T05:12:05Z</dcterms:modified>
</cp:coreProperties>
</file>