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6827-15E1-4DAD-BF3C-51E7D26A044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F1EAC-CAB8-4F10-A117-6C29CC692B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Ознакомление     дошкольников с природными зонами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057" y="3698753"/>
            <a:ext cx="9480189" cy="3159247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Тундра</a:t>
            </a:r>
            <a:endParaRPr lang="ru-RU" sz="9600" dirty="0" smtClean="0"/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ГБДОУ №22</a:t>
            </a:r>
            <a:endParaRPr lang="ru-RU" sz="1400" dirty="0" smtClean="0"/>
          </a:p>
          <a:p>
            <a:pPr algn="r"/>
            <a:r>
              <a:rPr lang="ru-RU" sz="1400" dirty="0" smtClean="0"/>
              <a:t>Воспитатели : Ежова Е.А.</a:t>
            </a:r>
            <a:endParaRPr lang="ru-RU" sz="1400" dirty="0" smtClean="0"/>
          </a:p>
          <a:p>
            <a:pPr algn="r"/>
            <a:r>
              <a:rPr lang="ru-RU" sz="1400" dirty="0" smtClean="0"/>
              <a:t>Иванова Т.С.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3081" cy="480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4" y="2484677"/>
            <a:ext cx="6538546" cy="4373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0645" cy="3842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2" y="2545862"/>
            <a:ext cx="6468208" cy="4312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IMG_20231114_103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0"/>
            <a:ext cx="109308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477" y="1705708"/>
            <a:ext cx="10550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/>
              <a:t>С</a:t>
            </a:r>
            <a:r>
              <a:rPr lang="ru-RU" sz="8000" dirty="0" smtClean="0"/>
              <a:t>пасибо за внимание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617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севере нашей страны очень холодно. Север – это царство льдов и снегов. Там долгие суровые снежные зимы, а лето короткое и холодное. Зимой в тундре совсем не бывает солнца, наступает полярная ночь. Дуют сильные ветры, бушуют вьюги. Снег не очень глубокий он сухой и сыпучий. Снег постепенно становится очень плотным и по нему можно ездить, не проваливаясь, на вездеходах. Сильные морозы сковывают природу. Мелкие реки промерзают до </a:t>
            </a:r>
            <a:r>
              <a:rPr lang="ru-RU" dirty="0" err="1" smtClean="0"/>
              <a:t>дна.Есть</a:t>
            </a:r>
            <a:r>
              <a:rPr lang="ru-RU" dirty="0" smtClean="0"/>
              <a:t> на Крайнем Севере и свои чудеса: когда тёмное синее небо вдруг озаряется разноцветными всполохами. Северное сияние. Это очень красивое явление.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4" y="2135554"/>
            <a:ext cx="5890846" cy="47126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3073145"/>
            <a:ext cx="5460024" cy="364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82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Весной быстро, словно по взмаху волшебной палочки всё оживает. Когда пригреет солнышко, вся тундра вдруг расцветает и становится похожей на прекрасный цветущий ковёр. Многие растения торопятся зацвести, образовать плоды и семена. Ведь через три месяца снег снова укроет землю.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38" y="1556238"/>
            <a:ext cx="7700624" cy="517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0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Лето резко обрывается. Лето в тундре короткое, холодное да ветреное. Постоянно дуют сильные ветры, воздух всегда насыщен влагой. Но, несмотря на короткое холодное лето, есть в тундре и своя прелесть. Поспевают вкусные ягоды.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05" y="1371600"/>
            <a:ext cx="7816733" cy="542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Тундра бывает очень красива дважды в году. Первый раз в августе, когда созревает морошка и ландшафт меняет цвет сначала с зелёного на красный, а потом на жёлтый. Второй раз - в сентябре, когда желтеют и краснеют листья карликовой берёзки и кустарничков. Это "золотая осень" в миниатюре. Иногда грибы вырастают выше деревьев, которые больше похожи на стебли трав.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69" y="1940902"/>
            <a:ext cx="6556131" cy="4917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1570</Words>
  <Application>WPS Presentation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Arial</vt:lpstr>
      <vt:lpstr>Trebuchet MS</vt:lpstr>
      <vt:lpstr>Microsoft YaHei</vt:lpstr>
      <vt:lpstr>Arial Unicode MS</vt:lpstr>
      <vt:lpstr>Calibri</vt:lpstr>
      <vt:lpstr>Аспект</vt:lpstr>
      <vt:lpstr>Ознакомление     дошкольников с природными зонами 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дошкольников с природными зонами :Тундра</dc:title>
  <dc:creator>Елена Ежова</dc:creator>
  <cp:lastModifiedBy>Ренат</cp:lastModifiedBy>
  <cp:revision>5</cp:revision>
  <dcterms:created xsi:type="dcterms:W3CDTF">2023-11-13T17:40:00Z</dcterms:created>
  <dcterms:modified xsi:type="dcterms:W3CDTF">2023-11-14T10:52:28Z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05A39661A981409896098534AB039E6B_12</vt:lpwstr>
  </property>
  <property fmtid="{D5CDD505-2E9C-101B-9397-08002B2CF9AE}" pid="3" name="KSOProductBuildVer">
    <vt:lpwstr>1049-12.2.0.13266</vt:lpwstr>
  </property>
</Properties>
</file>