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1" r:id="rId8"/>
    <p:sldId id="26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004" autoAdjust="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Wednesday, March 22,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7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Wednesday, March 22,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0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Wednesday, March 22,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3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Wednesday, March 22,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21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Wednesday, March 22,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70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Wednesday, March 22,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20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Wednesday, March 22,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9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Wednesday, March 22,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Wednesday, March 22,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72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Wednesday, March 22,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69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Wednesday, March 22,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3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Wednesday, March 22, 2023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8074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Цветной лист-шаблоны">
            <a:extLst>
              <a:ext uri="{FF2B5EF4-FFF2-40B4-BE49-F238E27FC236}">
                <a16:creationId xmlns:a16="http://schemas.microsoft.com/office/drawing/2014/main" id="{E386CB77-ED05-7C65-665A-E392A01E0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69" r="32202" b="1"/>
          <a:stretch/>
        </p:blipFill>
        <p:spPr>
          <a:xfrm>
            <a:off x="-1" y="10"/>
            <a:ext cx="458790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E3F3C-F419-44FD-AD22-0DA9EAB1E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1944" y="768485"/>
            <a:ext cx="6357137" cy="3169674"/>
          </a:xfrm>
        </p:spPr>
        <p:txBody>
          <a:bodyPr>
            <a:norm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МАРШРУТНЫЙ ЛИСТ Путешествие по этнографическому музею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F598E3-D605-41D2-8B96-834B60FDF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6509" y="4793128"/>
            <a:ext cx="5888181" cy="1455272"/>
          </a:xfrm>
        </p:spPr>
        <p:txBody>
          <a:bodyPr>
            <a:norm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ГБДОУ №1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Форостовская Валентина Михайловна</a:t>
            </a:r>
          </a:p>
        </p:txBody>
      </p:sp>
    </p:spTree>
    <p:extLst>
      <p:ext uri="{BB962C8B-B14F-4D97-AF65-F5344CB8AC3E}">
        <p14:creationId xmlns:p14="http://schemas.microsoft.com/office/powerpoint/2010/main" val="78797464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4DE32-CC86-4635-BF4C-CC3F9570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FE5F03-429C-44E8-8237-C05811CDF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552D7B8-1B2E-4689-9E5F-60CAFDFA5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28033"/>
            <a:ext cx="12192000" cy="2067652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Российскому этнографическому музею в Санкт-Петербурге уже более 100 лет. Свою историю он берёт с этнографического отдела Русского музея, основанного Именным высочайшим указом от 25 апреля 1895 года "Об учреждении особого установления под названием „Русского Музея Императора Александра III“ и о представлении для сей цели приобретенного в казну Михайловского Дворца со всеми принадлежащими к нему флигелями, службами и садом". Сегодня Российский этнографический музей в Санкт-Петербурге — один из крупнейших этнографических музеев Европы и мира.</a:t>
            </a:r>
          </a:p>
        </p:txBody>
      </p:sp>
    </p:spTree>
    <p:extLst>
      <p:ext uri="{BB962C8B-B14F-4D97-AF65-F5344CB8AC3E}">
        <p14:creationId xmlns:p14="http://schemas.microsoft.com/office/powerpoint/2010/main" val="1862536797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908116-58D2-43F3-906D-9682707AC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527" y="665568"/>
            <a:ext cx="4733527" cy="3074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0959333-B77E-43B6-AD9F-44D687E61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3" y="4655127"/>
            <a:ext cx="11238807" cy="165201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Этнографический музей в этом году празднует 121-летие, он расположен в здании, которое специально возвели для показа этнографически коллекций. Музей возник не сразу-по началу он был просто отделом Русского музея, основанный в 1902 году.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690095-0E56-49BC-BC47-4CCDFAE08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1" y="0"/>
            <a:ext cx="6676233" cy="4336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9198030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FFF949C-BD7F-4140-9C6A-F2F58C991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4350326"/>
            <a:ext cx="11612880" cy="202276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Этнографический отдел был преобразован в самостоятельный музей в 1934 году и стал именоваться — Государственным музеем этнографии. В 1948 году его переименовали в Государственный музей этнографии народов СССР (ГМЭ народов СССР). С 1992 года его название — Российский этнографический музей (РЭМ). Этнографический музей в Санкт-Петербурге получил в 1992 году современное название в связи с новым государственным статусом России.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A52ECC-1405-4144-A339-461B0BC8B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10543" cy="3585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99F11C-04BB-4E9A-AD10-75431CE35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881" y="85724"/>
            <a:ext cx="4754559" cy="3585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8211596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2D73BE0-3E67-48B4-9063-CCC662987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251" y="4530435"/>
            <a:ext cx="11363498" cy="177670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В залах Русского этнографического музея представлена целая галерея костюмов народов России, включая, уникальную одежду из рыбьей кожи и крапивного волокна, а также редкие комплексы атрибутов шаманов народов Сибири и Дальнего Востока. Здесь можно увидеть великолепные среднеазиатские ковры, парадное оружие и утварь народов Кавказа, украшения из самых разных материалов и многие другие предметы традиционного народного ремесла.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4E1EFF-E761-4B57-B6C4-4C8C89A9A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54" y="264819"/>
            <a:ext cx="7606145" cy="41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0931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A3AFEC-65C6-42E7-A85A-F0E6B5BDE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0448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1774AC6-7A86-4DE7-82E7-3EC9B89B7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52241"/>
            <a:ext cx="11873346" cy="3633216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Центр музейного здания занимает Мраморный зал, облицованный розовым карельским мрамором, — один из красивейших парадных залов Санкт-Петербурга. Мраморный зал этнографического музея является шедевр архитектурной и инженерной мысли. Мраморный зал был задуман как памятный, в честь императора Александра III. Зал выстроен в традициях греко-римского перистиля (внутреннего двора, окруженного крытой колоннадой), с плафоном, набранным хрустальными плитами на которых изображены двуглавый орёл и дубовые листья. Высота свода в нём составляет — 17 метров; 28 колонн на галерее, каждая весом 24 тонны, сделаны из монолитных мраморных блоков; стены, пол, карнизы и ступени выложены плитами из этого же камня, искусно подобранными по рисунку. Весь нижний уровень занимает горельеф — протяжённостью 96 метров. Мраморный зал обрамляет горельефный фриз, выполненный в 1902-1907 годах. Он представляет своеобразную летопись народов России и изображает представителей различных этносов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7279139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1066806-6DD4-452C-80EF-48C7C5CAD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69" y="4530437"/>
            <a:ext cx="11405062" cy="187036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Одновременно, со строительством здания этнографического музея в Санкт-Петербурге, была заказана специальная герметичная мебель в Германии. Была построена дезинфекционная камера, которые служат музею до настоящего времени. Внутри РЭМ имеет чёткую симметричную планировку с торжественными Мраморным залом и парадным Аванзалом в центре. На каждом из 2-х этажей — в левой и правой частях здания расположены по 12 залов, объединённых центральной галереей.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8A6679-DF1C-4C9F-A887-8B23A76D7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57" y="123824"/>
            <a:ext cx="4679807" cy="4261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D2B4E5-A02D-4EE4-90AF-CF24B54A2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342" y="304800"/>
            <a:ext cx="5730783" cy="3835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26502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6CAA8-4360-46B0-BF47-FE882D7AF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4E13099-E51A-4D07-8852-3CB2B5A61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927"/>
            <a:ext cx="12192000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6202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GradientRiseVTI">
  <a:themeElements>
    <a:clrScheme name="AnalogousFromLightSeed_2SEEDS">
      <a:dk1>
        <a:srgbClr val="000000"/>
      </a:dk1>
      <a:lt1>
        <a:srgbClr val="FFFFFF"/>
      </a:lt1>
      <a:dk2>
        <a:srgbClr val="413024"/>
      </a:dk2>
      <a:lt2>
        <a:srgbClr val="E2E6E8"/>
      </a:lt2>
      <a:accent1>
        <a:srgbClr val="D59164"/>
      </a:accent1>
      <a:accent2>
        <a:srgbClr val="DC8081"/>
      </a:accent2>
      <a:accent3>
        <a:srgbClr val="AFA266"/>
      </a:accent3>
      <a:accent4>
        <a:srgbClr val="52AFAF"/>
      </a:accent4>
      <a:accent5>
        <a:srgbClr val="69A8D6"/>
      </a:accent5>
      <a:accent6>
        <a:srgbClr val="6476D5"/>
      </a:accent6>
      <a:hlink>
        <a:srgbClr val="5986A5"/>
      </a:hlink>
      <a:folHlink>
        <a:srgbClr val="7F7F7F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477</Words>
  <Application>Microsoft Office PowerPoint</Application>
  <PresentationFormat>Широкоэкранный</PresentationFormat>
  <Paragraphs>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Times New Roman</vt:lpstr>
      <vt:lpstr>Tw Cen MT</vt:lpstr>
      <vt:lpstr>GradientRiseVTI</vt:lpstr>
      <vt:lpstr>МАРШРУТНЫЙ ЛИСТ Путешествие по этнографическому музею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МАРШРУТНЫЙ ЛИСТ Путешествие по этнографическому музею</dc:title>
  <dc:creator>tylenka</dc:creator>
  <cp:lastModifiedBy>tylenka</cp:lastModifiedBy>
  <cp:revision>6</cp:revision>
  <dcterms:created xsi:type="dcterms:W3CDTF">2023-03-22T18:33:31Z</dcterms:created>
  <dcterms:modified xsi:type="dcterms:W3CDTF">2023-03-22T20:57:48Z</dcterms:modified>
</cp:coreProperties>
</file>