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1" r:id="rId2"/>
    <p:sldId id="283" r:id="rId3"/>
    <p:sldId id="308" r:id="rId4"/>
    <p:sldId id="309" r:id="rId5"/>
    <p:sldId id="312" r:id="rId6"/>
    <p:sldId id="310" r:id="rId7"/>
    <p:sldId id="311" r:id="rId8"/>
    <p:sldId id="313" r:id="rId9"/>
    <p:sldId id="256" r:id="rId10"/>
    <p:sldId id="303" r:id="rId11"/>
    <p:sldId id="302" r:id="rId12"/>
    <p:sldId id="284" r:id="rId13"/>
    <p:sldId id="293" r:id="rId14"/>
    <p:sldId id="295" r:id="rId15"/>
    <p:sldId id="294" r:id="rId16"/>
    <p:sldId id="292" r:id="rId17"/>
    <p:sldId id="291" r:id="rId18"/>
    <p:sldId id="296" r:id="rId19"/>
    <p:sldId id="297" r:id="rId20"/>
    <p:sldId id="305" r:id="rId21"/>
    <p:sldId id="304" r:id="rId22"/>
    <p:sldId id="307" r:id="rId23"/>
    <p:sldId id="306" r:id="rId24"/>
    <p:sldId id="300" r:id="rId25"/>
    <p:sldId id="286" r:id="rId26"/>
    <p:sldId id="28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C3AC2-A5F0-4DBD-99C6-2A5224EBE273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D9AB-A398-4F5B-91C5-B3A2FE2F7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84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837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53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9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1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61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50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17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39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4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17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08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376E9-13F5-45B4-8051-3D63BE3712FD}" type="datetimeFigureOut">
              <a:rPr lang="ru-RU" smtClean="0"/>
              <a:t>26.01.2025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45485-3062-4D0B-B2A7-268AF3B336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884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81922" y="2967335"/>
            <a:ext cx="5228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Символы России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0825" y="566733"/>
            <a:ext cx="991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Государственное бюджетное дошкольное образовательное учреждение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                  детский сад №22 комбинированного вида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              Василеостровского района Санкт - Петербурга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15409" y="2528515"/>
            <a:ext cx="4229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Детско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- родительский проект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4312" y="6170212"/>
            <a:ext cx="4075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Санкт – Петербург.  2025 г.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63070" y="4393096"/>
            <a:ext cx="3473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Руководитель проекта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оспитатель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Пилипенко Дина Николаевна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6" y="159306"/>
            <a:ext cx="2024166" cy="13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62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38" y="-12895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0" y="161331"/>
            <a:ext cx="11973560" cy="66067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3" t="-821" r="-745" b="13538"/>
          <a:stretch/>
        </p:blipFill>
        <p:spPr>
          <a:xfrm>
            <a:off x="904674" y="1123028"/>
            <a:ext cx="6114872" cy="4586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5109" r="61" b="14746"/>
          <a:stretch/>
        </p:blipFill>
        <p:spPr>
          <a:xfrm>
            <a:off x="7127798" y="3445665"/>
            <a:ext cx="3843048" cy="2588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7440246" y="1297354"/>
            <a:ext cx="256390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Занятие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(художественно –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эстетическое развитие)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«Аппликация»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«Флаг России»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55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54646" y="3759200"/>
            <a:ext cx="30083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Совместное оформление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ыставки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«Неофициальные символы 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России»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Рассказы родителей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б экспонатах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выставки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" b="15100"/>
          <a:stretch/>
        </p:blipFill>
        <p:spPr>
          <a:xfrm>
            <a:off x="554892" y="737749"/>
            <a:ext cx="7487139" cy="52581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51" y="854934"/>
            <a:ext cx="3297589" cy="247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27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4174" r="6179"/>
          <a:stretch/>
        </p:blipFill>
        <p:spPr>
          <a:xfrm>
            <a:off x="7283938" y="2745166"/>
            <a:ext cx="3712307" cy="3403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 r="7914"/>
          <a:stretch/>
        </p:blipFill>
        <p:spPr>
          <a:xfrm>
            <a:off x="1097055" y="1097280"/>
            <a:ext cx="5814648" cy="4461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7347683" y="1258277"/>
            <a:ext cx="1592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Русский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самовар</a:t>
            </a:r>
          </a:p>
        </p:txBody>
      </p:sp>
    </p:spTree>
    <p:extLst>
      <p:ext uri="{BB962C8B-B14F-4D97-AF65-F5344CB8AC3E}">
        <p14:creationId xmlns:p14="http://schemas.microsoft.com/office/powerpoint/2010/main" val="87232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3" y="117565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369" y="2695481"/>
            <a:ext cx="2904028" cy="3517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7346462" y="1352062"/>
            <a:ext cx="1847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Балалайка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1" y="1399289"/>
            <a:ext cx="5979898" cy="41812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7809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8" y="291792"/>
            <a:ext cx="11797322" cy="65095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89" y="883588"/>
            <a:ext cx="2474994" cy="23882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472" r="405" b="24053"/>
          <a:stretch/>
        </p:blipFill>
        <p:spPr>
          <a:xfrm>
            <a:off x="1547482" y="930560"/>
            <a:ext cx="4599870" cy="49760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051" y="3411249"/>
            <a:ext cx="2525070" cy="2839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12177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20" y="1252471"/>
            <a:ext cx="5641389" cy="40882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" r="8963" b="15884"/>
          <a:stretch/>
        </p:blipFill>
        <p:spPr>
          <a:xfrm>
            <a:off x="7133444" y="3678005"/>
            <a:ext cx="3921752" cy="2259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t="2393" r="8671" b="20569"/>
          <a:stretch/>
        </p:blipFill>
        <p:spPr>
          <a:xfrm>
            <a:off x="9151516" y="944880"/>
            <a:ext cx="1643184" cy="28481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/>
          <p:cNvSpPr txBox="1"/>
          <p:nvPr/>
        </p:nvSpPr>
        <p:spPr>
          <a:xfrm>
            <a:off x="7299569" y="1445846"/>
            <a:ext cx="1813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Матрёшка</a:t>
            </a:r>
          </a:p>
        </p:txBody>
      </p:sp>
    </p:spTree>
    <p:extLst>
      <p:ext uri="{BB962C8B-B14F-4D97-AF65-F5344CB8AC3E}">
        <p14:creationId xmlns:p14="http://schemas.microsoft.com/office/powerpoint/2010/main" val="2199767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b="900"/>
          <a:stretch/>
        </p:blipFill>
        <p:spPr>
          <a:xfrm>
            <a:off x="1273908" y="1160194"/>
            <a:ext cx="5333738" cy="4341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36" y="3240929"/>
            <a:ext cx="3876429" cy="2907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09" y="1016121"/>
            <a:ext cx="4253256" cy="21114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70934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256" y="1097280"/>
            <a:ext cx="3630245" cy="45370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1101" y="3043346"/>
            <a:ext cx="3374292" cy="2530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7016262" y="1521069"/>
            <a:ext cx="2671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Шапка - ушанка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4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353" b="7099"/>
          <a:stretch/>
        </p:blipFill>
        <p:spPr>
          <a:xfrm>
            <a:off x="927998" y="1087901"/>
            <a:ext cx="5991548" cy="46821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10" y="2810472"/>
            <a:ext cx="4247172" cy="31853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7323992" y="1178169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Валенки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406" y="1820008"/>
            <a:ext cx="2201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Аппликация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«Укрась валенки»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19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6283" r="15796" b="16248"/>
          <a:stretch/>
        </p:blipFill>
        <p:spPr>
          <a:xfrm>
            <a:off x="1005943" y="983957"/>
            <a:ext cx="5996871" cy="4850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t="656" r="15000" b="1909"/>
          <a:stretch/>
        </p:blipFill>
        <p:spPr>
          <a:xfrm rot="5400000">
            <a:off x="7838226" y="2912359"/>
            <a:ext cx="3125917" cy="3459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7271238" y="983957"/>
            <a:ext cx="24668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Литературно-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м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узыкальная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к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омпозиция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«Люблю березку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русскую»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33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0363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7966" y="464107"/>
            <a:ext cx="705784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</a:rPr>
              <a:t>Тип проекта: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Среднесрочный.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Информационно-познавательный 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u="sng" dirty="0" smtClean="0">
                <a:solidFill>
                  <a:srgbClr val="C00000"/>
                </a:solidFill>
              </a:rPr>
              <a:t>Участники проекта :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- воспитанники старшей группы;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- родители;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- воспитатели.</a:t>
            </a: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u="sng" dirty="0" smtClean="0">
                <a:solidFill>
                  <a:srgbClr val="C00000"/>
                </a:solidFill>
              </a:rPr>
              <a:t>Сроки реализации проекта: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28. 10 – 13.12 2024г</a:t>
            </a:r>
          </a:p>
          <a:p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7" y="464107"/>
            <a:ext cx="2024166" cy="13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9871" r="6570" b="12564"/>
          <a:stretch/>
        </p:blipFill>
        <p:spPr>
          <a:xfrm>
            <a:off x="612484" y="1266614"/>
            <a:ext cx="6783790" cy="44465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" t="-3077" r="-725" b="31410"/>
          <a:stretch/>
        </p:blipFill>
        <p:spPr>
          <a:xfrm>
            <a:off x="7625533" y="3337417"/>
            <a:ext cx="3869594" cy="24864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10854" y="1097280"/>
            <a:ext cx="264142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Спортивные эстафеты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н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а занятиях по 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ф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изической культуре.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«Застегни матрешке</a:t>
            </a:r>
          </a:p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п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уговицы».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«Накорми</a:t>
            </a: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 матрешку»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31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7767" r="379" b="8868"/>
          <a:stretch/>
        </p:blipFill>
        <p:spPr>
          <a:xfrm>
            <a:off x="1019390" y="1416300"/>
            <a:ext cx="5969977" cy="3877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20" y="3246351"/>
            <a:ext cx="3678633" cy="2758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t="8975" r="1647" b="26922"/>
          <a:stretch/>
        </p:blipFill>
        <p:spPr>
          <a:xfrm>
            <a:off x="7141767" y="991305"/>
            <a:ext cx="3560593" cy="21417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28339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2" y="983957"/>
            <a:ext cx="6306158" cy="47296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7385538" y="1178169"/>
            <a:ext cx="25987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Коллективная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работа 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над стенгазетой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«Неофициальные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Символы России»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48" y="3342443"/>
            <a:ext cx="2900792" cy="29640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00317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7" y="1097280"/>
            <a:ext cx="6109063" cy="4581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0657" y="845221"/>
            <a:ext cx="3341078" cy="25058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48" y="3716782"/>
            <a:ext cx="2252250" cy="26534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15274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35131"/>
            <a:ext cx="11797322" cy="65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28" y="106479"/>
            <a:ext cx="9742067" cy="66381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34999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54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3147" y="1916723"/>
            <a:ext cx="73548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rgbClr val="C00000"/>
                </a:solidFill>
              </a:rPr>
              <a:t>Заключительный этап.</a:t>
            </a:r>
            <a:endParaRPr lang="ru-RU" sz="2000" b="1" dirty="0">
              <a:solidFill>
                <a:srgbClr val="C00000"/>
              </a:solidFill>
            </a:endParaRP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Воспитатель: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Создание презентации по проекту «Символы России»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С воспитанниками: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Беседа «Что вы можете рассказать о символах России?»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Блиц-викторина «Моя Россия»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С родителями;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Повторное анкетирование.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2" y="256999"/>
            <a:ext cx="2066248" cy="13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4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0" y="422748"/>
            <a:ext cx="2024166" cy="13490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55186" y="2967335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29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7" y="518814"/>
            <a:ext cx="2024166" cy="1349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52954" y="2277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68715" y="1406212"/>
            <a:ext cx="3711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Актуальность проекта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892" y="2365131"/>
            <a:ext cx="1112221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Нравственно- патриотическое воспитание является одной из основных задач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дошкольного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воспитания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Не имея представления о российской символике, истории и культурных традициях своей страны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невозможно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испытывать чувство гордости за свою страну.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Воспитывая уважение к государственным и неофициальным символам страны,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мы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формируем любовь и уважение к своей Родине.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Проблема: у детей отмечается недостаточный уровень знаний о своей стране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символике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России, отсутствует познавательный интерес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все родители компетентны в этом вопросе, и считают, что ещё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рано уделять внимание нравственно-патриотическому воспитанию детей.</a:t>
            </a:r>
          </a:p>
        </p:txBody>
      </p:sp>
    </p:spTree>
    <p:extLst>
      <p:ext uri="{BB962C8B-B14F-4D97-AF65-F5344CB8AC3E}">
        <p14:creationId xmlns:p14="http://schemas.microsoft.com/office/powerpoint/2010/main" val="130509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" y="152400"/>
            <a:ext cx="1228285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2" y="409399"/>
            <a:ext cx="2024166" cy="1349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532" y="2365682"/>
            <a:ext cx="97242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Цель проекта: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Воспитание гражданско-патриотических чувств у детей через ознакомление с государственными и неофициальными символами России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  <a:p>
            <a:r>
              <a:rPr lang="ru-RU" sz="2000" b="1" u="sng" dirty="0" smtClean="0">
                <a:solidFill>
                  <a:srgbClr val="C00000"/>
                </a:solidFill>
              </a:rPr>
              <a:t>Продукт проекта: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Совместная выставка «Неофициальные символы России»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Плакат «Символы России»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8402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6400" y="705678"/>
            <a:ext cx="830469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Задачи проекта: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воспитанников: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Образовательные: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подвести воспитанников к пониманию значения слова «символ»;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познакомить детей с государственными символами России;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расширить представление о негосударственных символах России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Развивающие: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развивать познавательный интерес к символам России;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развивать эмоциональное отношение к российской символике.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Воспитательные: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обеспечивать нравственное воспитание (патриотизм, гордость за свою страну);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воспитывать духовную культуру;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воспитывать культуру поведения.</a:t>
            </a:r>
          </a:p>
          <a:p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Для родителей: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Повысить компетентность родителей путем привлечения к участию и сотрудничеству в проекте «Символы России».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92" y="409399"/>
            <a:ext cx="2024166" cy="13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52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4123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6" y="585245"/>
            <a:ext cx="2024166" cy="1349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4354" y="2505808"/>
            <a:ext cx="101287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Работа с воспитанниками: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Диагностика по теме «Символы Росси».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Воспитатели: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подборка литературы, изучение методических пособий;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составление анкеты для родителей;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подготовка презентации «Государственные символы России»;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подбор наглядных материалов, дидактических игр по теме.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подбор информационного материала, консультаций для родителей по теме «Нравственно – патриотическое воспитание детей»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Работа с родителями: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анкетирование;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размещение информации на стенде на тему «Нравственно – патриотическое воспитание детей в семье».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2962" y="1714500"/>
            <a:ext cx="2907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Этапы проекта: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Подготовительный этап.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09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0" y="646791"/>
            <a:ext cx="2024166" cy="13490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6923" y="1097280"/>
            <a:ext cx="1820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Основной этап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710" y="2179608"/>
            <a:ext cx="1077057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Работа с воспитанниками: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Образовательное путешествие: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«Неофициальные символы России»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Беседы: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«Моя Родина – Россия»;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«Государственные символы России, история создания»;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- Просмотр презентаций «Государственные символы России», «Неофициальные символы России».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Прослушивание и изучение гимна России.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Заучивание стихов о России, российской символике.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Продуктивная деятельность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 «Флаг России» (аппликация), «Матрешка» (рисование), «Бурый медведь» (оригами), «Валенки» (аппликация с элементами рисования).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Коллективная работа над стенгазетой «Неофициальные символы России» (рисование, аппликация)</a:t>
            </a: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7688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1097280"/>
            <a:ext cx="6531428" cy="48985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513" y="1881554"/>
            <a:ext cx="1034097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 Дидактические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игры «Моя Родина – Россия», «Найди птицу, которая изображена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гербе России»,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Составь герб России», «Что перепутал художник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?».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- Гимнастика для глаз. «Российский флаг»;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Физкультминутки: «Родина», «Наша Родина – Россия».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Пальчиковые игры: «Город чудный», «Моя страна», «В День Единства будем рядом»;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Подвижные игры – эстафеты на занятиях по физической культуре «Накорми матрешку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»,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«Застегни матрешке пуговицы».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- Литературно – музыкальная композиция «Люблю березку русскую».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Работа с родителями: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Анкетирование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Консультации по теме «Нравственно – патриотическое воспитание детей»</a:t>
            </a:r>
          </a:p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Организация совместной выставки «Неофициальные символы России»,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выступления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родителей перед детьми об экспонатах выставки.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0" y="342446"/>
            <a:ext cx="2024166" cy="134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41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3" y="2316163"/>
            <a:ext cx="6096001" cy="40429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94" y="484079"/>
            <a:ext cx="4937760" cy="4035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8" y="355756"/>
            <a:ext cx="2024166" cy="1349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3" r="3494"/>
          <a:stretch/>
        </p:blipFill>
        <p:spPr>
          <a:xfrm>
            <a:off x="4964682" y="294132"/>
            <a:ext cx="6721423" cy="4413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705393" y="2316163"/>
            <a:ext cx="38215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Знакомство с государственными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 символами 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России.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48" y="3498172"/>
            <a:ext cx="4282739" cy="2411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45184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774</Words>
  <Application>Microsoft Office PowerPoint</Application>
  <PresentationFormat>Широкоэкранный</PresentationFormat>
  <Paragraphs>143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Дина</dc:creator>
  <cp:lastModifiedBy>Дина Д</cp:lastModifiedBy>
  <cp:revision>138</cp:revision>
  <dcterms:created xsi:type="dcterms:W3CDTF">2025-01-18T09:28:44Z</dcterms:created>
  <dcterms:modified xsi:type="dcterms:W3CDTF">2025-01-26T20:01:55Z</dcterms:modified>
</cp:coreProperties>
</file>