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-336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58170-40F5-4044-BB45-12150B0DC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11B8D2-21D7-48E4-B8C2-B20E17C66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127DE8-3048-43AB-8478-28E17DA4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B9EEC0-CC8E-4212-B212-4CE29106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6952E0-872F-4656-908D-1C4D586B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2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D6C195-021D-461C-8DA5-D5A36EEC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76D35E-3F34-4620-8F31-80BBD2C19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0923D-CFF7-4684-BD2A-75158AC0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D89FEF-7E5D-4DE0-AC5D-245D812D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D69973-755F-46E1-A403-226676EC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2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2BACD79-3692-4377-84B1-1BBA55F46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BC1724-2235-4FBD-86C3-7634A8A9D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A8A5AA-2CBA-4A89-A15D-7900C0C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AF87A0-6407-4ABE-8EB4-DEAC9D37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5AD04-926B-464D-99D7-90E81D01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6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59DA83-3B40-4189-8073-4A2B461C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50E206-3183-437E-A132-A90DC0A2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CB4C22-99F9-4F52-962E-018A276D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027776-745D-4A70-9590-A4BCA41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2F9F95-D0DD-4369-BB30-DE49907A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AF901-C4B6-4794-9EEC-40954230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77370D-88C7-44DF-853C-419E931E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56CEB9-CE6D-4DA5-BF23-268CD1B9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2D425-9627-497E-AA13-ADDD86CC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0FF857-A40B-427E-8632-CC18DE32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0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C7651-FAE0-496C-B15D-5A24B899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7A4892-4032-437E-BF94-5B114EA22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898C4D-7A4E-4CDF-B172-08549FBEB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37B2B0-2B11-4EEA-B371-71BBEBE6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AB4D03-E584-4549-B600-E7C8F1FE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1982F4-2043-43D5-9280-2D296F0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6224D-6ECF-4AC2-B121-B3BBA9A8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700FC0-78E4-4477-869D-2A4F909B9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333090-B00B-468F-863E-43169377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D05BD2-A2C9-420F-93FF-E8C38AE21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D7A251-D49B-413A-B326-3C64B17B0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32E49CB-20F5-4418-925A-CFB0F53D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78822D-AD45-4980-B196-6E86BF35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C8CD22C-678F-4976-802B-77C9BB5D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620E9-C407-4EAF-BBF5-4F7DA4AA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A6CB155-8CBB-4174-A4B2-1EB5E80D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DDA985E-EF98-4B98-B406-A6CB3C22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E308A3-33EE-47DF-8AD2-1829AA07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1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1D7006-067E-4FC2-9E3A-881414A5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C105B7-1D98-45E8-8F06-DA2A53D3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D06D22-1089-40F6-ADC8-5686D5CF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9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3E32C-A451-40B2-A17A-1EFC80F8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6226D0-349D-4296-9AEC-FB529F29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E76AE0-F95E-4082-AAE2-AD0094358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87EA2D-E48B-4B8B-A3FF-8C5DFA8D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93D1E4-4FED-449E-854A-478B2996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B017C7-CF71-4B27-8F2B-C44D2395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4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F50D8-C710-4F94-A50B-BBC52691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431D8E-3600-4D81-95C0-5367D790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8800B4-8644-4975-87C9-2D596C74C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115527-A2E4-44B5-AAE8-B0BB7E73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B49CD8-03D1-4385-8201-4D7F1D28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F23CEB-1D4E-41C4-BBB7-C3D155C1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369">
              <a:srgbClr val="FFDA00">
                <a:lumMod val="70000"/>
                <a:lumOff val="30000"/>
              </a:srgbClr>
            </a:gs>
            <a:gs pos="100000">
              <a:srgbClr val="FFC000">
                <a:lumMod val="96000"/>
                <a:alpha val="61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F71064-B2C1-4BC0-8832-714C0AD4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1F4BCE-1A2D-4D71-AC0F-3D2B9714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0B2B33-F04A-424C-B386-D8E8E40ED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C497-B364-466F-AB34-7777E6012A9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60BB87-1E57-4FED-9C9E-9919D5135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364EAF-FA52-4A79-BE64-13E30951A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2078-0255-4DCD-AC05-DB32FBFE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7B817-F539-4D13-A8AF-B8B8109C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896"/>
            <a:ext cx="10515600" cy="1396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«Ознакомление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дошкольников с природными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зонами: пустыни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367F9F-73F4-4937-9090-968C6D32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593" y="6184669"/>
            <a:ext cx="6091905" cy="540326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Подготовила </a:t>
            </a:r>
            <a:r>
              <a:rPr lang="ru-RU" dirty="0" err="1" smtClean="0"/>
              <a:t>воспитатель:Иванова</a:t>
            </a:r>
            <a:r>
              <a:rPr lang="ru-RU" dirty="0" smtClean="0"/>
              <a:t> Т.С.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2452255"/>
            <a:ext cx="10399222" cy="35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9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9218A-AB74-4357-B837-89E91F86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Растения пустыни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1D8A84-A86F-4EBE-AC24-FE9CA546C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1417983"/>
            <a:ext cx="6546573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7EB6AA-88BE-46BD-9D9E-6A67E95B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04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Кактус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987286-A840-4ACC-AC17-45DD1CE4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389338"/>
            <a:ext cx="5340627" cy="5103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Самым известным пустынным растением является </a:t>
            </a:r>
            <a:r>
              <a:rPr lang="ru-RU" b="1" dirty="0"/>
              <a:t>кактус</a:t>
            </a:r>
            <a:r>
              <a:rPr lang="ru-RU" dirty="0"/>
              <a:t>. Известный факт, что в пустыне растет огромное количество видов кактусов. Они имеют разную форму, размер, способ цветения. Растут кактусы обособленно или семьями. Влагу эти растения удерживают за счет своего мясистого тела и колючек. Продолжительность жизни некоторых видов кактусов может достигать ста и более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96F3F4-C4A8-427F-BC91-5EAB96C1C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4611"/>
            <a:ext cx="5319335" cy="35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1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8AA2F-B4A4-401A-8817-980ED9B2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Баобаб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D2DADA-E0F3-45D5-9BE1-DDF9B686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1417982"/>
            <a:ext cx="5844209" cy="4785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Еще одно многолетнее пустынное растение – </a:t>
            </a:r>
            <a:r>
              <a:rPr lang="ru-RU" b="1" dirty="0"/>
              <a:t>баобаб</a:t>
            </a:r>
            <a:r>
              <a:rPr lang="ru-RU" dirty="0"/>
              <a:t>, которое знаменито своим широким стволом в несколько метров. Питается это растение подземными водами. Чтобы сократить количество необходимой влаги, в периоды особенной засухи баобаб сбрасывает свои листья. В осеннее время можно наблюдать его цветение.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E08B27-AE03-4A70-8484-9B2BAF647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36" y="315775"/>
            <a:ext cx="4124739" cy="27498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8C1676-68EC-436C-AC20-FDDF35624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0" y="3317207"/>
            <a:ext cx="4769540" cy="31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24C07-BA64-4A2B-8BF4-F0330F77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Песчаная акация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DBF979D-2867-4BB1-BB02-F62B68802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3" y="1454727"/>
            <a:ext cx="5187141" cy="478084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F45207-66AE-4864-87CC-6088E43102A2}"/>
              </a:ext>
            </a:extLst>
          </p:cNvPr>
          <p:cNvSpPr/>
          <p:nvPr/>
        </p:nvSpPr>
        <p:spPr>
          <a:xfrm>
            <a:off x="940904" y="2080591"/>
            <a:ext cx="41744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 небольшое деревце или кустарник в несколько метров высотой. Весной песчаная акация привлекает внимание своей зеленовато-серебристой листвой и цветками необычной черновато-фиолетовой окраски. Цветки сравнительно мелкие, собраны в длинные соцветия-кисти.</a:t>
            </a:r>
          </a:p>
        </p:txBody>
      </p:sp>
    </p:spTree>
    <p:extLst>
      <p:ext uri="{BB962C8B-B14F-4D97-AF65-F5344CB8AC3E}">
        <p14:creationId xmlns:p14="http://schemas.microsoft.com/office/powerpoint/2010/main" val="65556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975560-6667-4917-8636-C7C54F3F1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43" y="624114"/>
            <a:ext cx="5829861" cy="4454962"/>
          </a:xfrm>
        </p:spPr>
        <p:txBody>
          <a:bodyPr>
            <a:noAutofit/>
          </a:bodyPr>
          <a:lstStyle/>
          <a:p>
            <a:r>
              <a:rPr lang="ru-RU" sz="2800" b="1" i="1" dirty="0"/>
              <a:t>Вот песчаный океан,</a:t>
            </a:r>
            <a:br>
              <a:rPr lang="ru-RU" sz="2800" b="1" i="1" dirty="0"/>
            </a:br>
            <a:r>
              <a:rPr lang="ru-RU" sz="2800" b="1" i="1" dirty="0"/>
              <a:t>Раз бархан и два бархан.</a:t>
            </a:r>
            <a:br>
              <a:rPr lang="ru-RU" sz="2800" b="1" i="1" dirty="0"/>
            </a:br>
            <a:r>
              <a:rPr lang="ru-RU" sz="2800" b="1" i="1" dirty="0"/>
              <a:t>Тут без дождика тоска,</a:t>
            </a:r>
            <a:br>
              <a:rPr lang="ru-RU" sz="2800" b="1" i="1" dirty="0"/>
            </a:br>
            <a:r>
              <a:rPr lang="ru-RU" sz="2800" b="1" i="1" dirty="0"/>
              <a:t>Всюду горы из песка. Вот песчаный океан,</a:t>
            </a:r>
            <a:br>
              <a:rPr lang="ru-RU" sz="2800" b="1" i="1" dirty="0"/>
            </a:br>
            <a:r>
              <a:rPr lang="ru-RU" sz="2800" b="1" i="1" dirty="0"/>
              <a:t>Раз бархан и два бархан.</a:t>
            </a:r>
            <a:br>
              <a:rPr lang="ru-RU" sz="2800" b="1" i="1" dirty="0"/>
            </a:br>
            <a:r>
              <a:rPr lang="ru-RU" sz="2800" b="1" i="1" dirty="0"/>
              <a:t>Тут без дождика тоска,</a:t>
            </a:r>
            <a:br>
              <a:rPr lang="ru-RU" sz="2800" b="1" i="1" dirty="0"/>
            </a:br>
            <a:r>
              <a:rPr lang="ru-RU" sz="2800" b="1" i="1" dirty="0"/>
              <a:t>Всюду горы из песка.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A2BCF3-5D61-4941-AE7C-C1A7E002E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1321725"/>
            <a:ext cx="5870369" cy="45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8E3D77-3D4F-48BA-85F4-189D8637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957" y="307068"/>
            <a:ext cx="4532086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Пустыня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19CFEB-182F-4DC0-9552-4F6BE9E8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208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Слово "пустыня" говорит само за себя: пустыня - значит, пусто. В пустыне нет ни морей, ни рек, ни озер, поэтому и дожди здесь идут крайне редко. </a:t>
            </a:r>
          </a:p>
          <a:p>
            <a:pPr marL="0" indent="0" algn="ctr">
              <a:buNone/>
            </a:pPr>
            <a:r>
              <a:rPr lang="ru-RU" dirty="0"/>
              <a:t>Иногда в пустынях идут настоящие ливни, но из-за жары вода быстро испаряется.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C108F7-EE07-4BA1-B227-D84665E09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65" y="1972989"/>
            <a:ext cx="6087291" cy="40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906B9-7DAE-4592-A330-4712FCDF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Барханы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219329-5547-4E73-9625-296BFEC8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24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Бархан – это насыпь из песка, образовавшаяся естественным путем в результате движения песка. Это огромный холм из песка, который находится в постоянном движении.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4B7A33-4E35-4E5B-8981-4E755FA57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3" y="1655763"/>
            <a:ext cx="602826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7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EDF2CD-9A74-49D9-8B0D-592EBA8D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07068"/>
            <a:ext cx="305162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Оазис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810D52-470C-4514-B7DF-19ECFF8E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31" y="1463674"/>
            <a:ext cx="4194628" cy="4856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Оазис – это плодородное место посреди пустыни, островок жизни в океане экстремальных температур. Любой оазис всегда содержит один или несколько источников воды. Оазисы позволяют пережить долгие походы по пустыне. В больших пустынях, таких как Сахара, города группируются вокруг источников воды, таких как оазисы и реки.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48DAA7-6582-40A2-9B59-739BB6010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2001837"/>
            <a:ext cx="7676444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9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54DCB2-910D-46E0-9B60-013DBE6A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671" y="681037"/>
            <a:ext cx="3080657" cy="883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Фенек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D1159A-C2BD-412A-90E5-E879EDF0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5" y="1030514"/>
            <a:ext cx="4992914" cy="56315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dirty="0"/>
              <a:t>Иначе называется пустынной лесой. Среди рыжих плутовок животное самое маленькое, да и не рыжее вовсе. Окрас фенека песочный. Отличается животное и ушками. Их длина равна 15-ти сантиметрам.</a:t>
            </a:r>
            <a:br>
              <a:rPr lang="ru-RU" sz="3000" dirty="0"/>
            </a:br>
            <a:r>
              <a:rPr lang="ru-RU" sz="3000" dirty="0"/>
              <a:t>Большие раковины улавливают малейшие вибрации воздуха. Так лисенок вычисляет рептилий, грызунов и прочую мелкую живность, которой питается.</a:t>
            </a:r>
            <a:br>
              <a:rPr lang="ru-RU" sz="3000" dirty="0"/>
            </a:br>
            <a:r>
              <a:rPr lang="ru-RU" sz="3100" dirty="0"/>
              <a:t>					</a:t>
            </a:r>
            <a:r>
              <a:rPr lang="ru-RU" dirty="0"/>
              <a:t>												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BFD8E1-C428-46D8-95A8-18A884557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35" y="1794782"/>
            <a:ext cx="61912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618AD2-8B22-4644-A459-A2D8D859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Барханный кот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8E8BAC-2E9A-4BFD-ABAD-3D6E4342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5343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У барханной кошки широкая голова со столь же широко расставленными ушами. Их раковины смотрят вперед. Уши большие. На щеках кошки присутствует подобие </a:t>
            </a:r>
            <a:r>
              <a:rPr lang="ru-RU" dirty="0" err="1"/>
              <a:t>бакенбардов</a:t>
            </a:r>
            <a:r>
              <a:rPr lang="ru-RU" dirty="0"/>
              <a:t>. Плотная шерсть есть даже на подушечках лап. Это приспособление, спасающее кожу хищника от ожогов при ходьбе по раскаленному песку.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1DE1C0-5251-4A40-94A2-B6A52A32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05" y="1393371"/>
            <a:ext cx="3309087" cy="49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D4381-DFD2-4A10-9BFC-8B68D130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Верблюд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0544B5-8235-4276-B00B-70CC6F55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2" y="1320800"/>
            <a:ext cx="6096000" cy="5172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Воду верблюды запасают в горбах. У одних видов животного их два, а у прочих один. Наполнитель заключен в жир. При нехватке воды он расщепляется, высвобождая влагу. Когда запасы воды истощаются и в горбах, верблюды безошибочно находят источники влаги. Животные чувствуют их запах на расстоянии 60-ти километров. Также у «кораблей пустынь» отличное зрение. Движения верблюды замечают на расстоянии километра. Ориентируются среди барханов животные тоже за счет зрительной памяти.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646CA7-45AA-48A4-9528-DC6A40A1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77" y="2085067"/>
            <a:ext cx="5470651" cy="36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4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2B7D7E-CD0F-484D-8BD4-E20F1E0D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Аддакс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C74B70-84F0-4CE1-BF72-679F261D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738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Окрас шерсти </a:t>
            </a:r>
            <a:r>
              <a:rPr lang="ru-RU" dirty="0" err="1"/>
              <a:t>аддакса</a:t>
            </a:r>
            <a:r>
              <a:rPr lang="ru-RU" dirty="0"/>
              <a:t> может меняться в зависимости от температурных условий: зимой серо-коричневый, а летом приобретает практический белый оттенок. На голове носит большие рога (до 75 см) и имеет интересный окрас мордочки. Питаются растениями, ветками деревьев и кустарников.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62F6FD-1660-46AE-84A7-66236F67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2589"/>
            <a:ext cx="4604731" cy="47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2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412</Words>
  <Application>Microsoft Office PowerPoint</Application>
  <PresentationFormat>Произвольный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«Ознакомление дошкольников с природными зонами: пустыни»</vt:lpstr>
      <vt:lpstr>Вот песчаный океан, Раз бархан и два бархан. Тут без дождика тоска, Всюду горы из песка. Вот песчаный океан, Раз бархан и два бархан. Тут без дождика тоска, Всюду горы из песка.</vt:lpstr>
      <vt:lpstr>Пустыня</vt:lpstr>
      <vt:lpstr>Барханы</vt:lpstr>
      <vt:lpstr>Оазис</vt:lpstr>
      <vt:lpstr>Фенек </vt:lpstr>
      <vt:lpstr>Барханный кот</vt:lpstr>
      <vt:lpstr>Верблюд</vt:lpstr>
      <vt:lpstr>Аддакс</vt:lpstr>
      <vt:lpstr>Растения пустыни</vt:lpstr>
      <vt:lpstr>Кактус</vt:lpstr>
      <vt:lpstr>Баобаб</vt:lpstr>
      <vt:lpstr>Песчаная акация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песчаный океан, Раз бархан и два бархан. Тут без дождика тоска, Всюду горы из песка. Вот песчаный океан, Раз бархан и два бархан. Тут без дождика тоска, Всюду горы из песка.</dc:title>
  <dc:creator>1</dc:creator>
  <cp:lastModifiedBy>Татьяна Иванова</cp:lastModifiedBy>
  <cp:revision>17</cp:revision>
  <dcterms:created xsi:type="dcterms:W3CDTF">2020-01-12T16:22:10Z</dcterms:created>
  <dcterms:modified xsi:type="dcterms:W3CDTF">2024-03-11T16:54:46Z</dcterms:modified>
</cp:coreProperties>
</file>