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5700-4DD3-4CE9-9547-B722073DD6F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436B-1649-48AF-B9CB-76A465E680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6460e211087635d0e6d41296bdebe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46758" y="1940393"/>
            <a:ext cx="645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«Львы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хранители Северной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столицы»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356" y="4016054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Презентацию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ыполнила: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оспитатель ГБОУ СОШ № 12 с углубленным изучением английского языка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ОДОД «Лукоморье»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Еременко Полина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778484"/>
            <a:ext cx="532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прогулка выходного дня для родителей и дошкольников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6460e211087635d0e6d41296bdebe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204864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19872" y="68459"/>
            <a:ext cx="168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камне или из чугуна, в полный рост или в барельефах, с шарами под лапами или с крыльями на спине. Точное количество львов в Петербурге до сих пор никто не подсчитал, однако известно, что их далеко больше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Мода на скульптуры львов пошла со времен Петра Великого: именно тогда царём зверей стали украшать в Северной столице дома, парки,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Лев символизирует могущество, доблесть и смелость. Начало этому увлечению положил Петр Первый, который видел этот город могущественной столицей. Русские зодчие увлекались античностью, а еще с тех далеких времен, лев считался принадлежностью царской семьи, символом власти и мощи. Больше всего в городе сторожевых львов, оберегающих 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Вопрос: «Почему в Петербурге так любят львов?»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41879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Львы на Дворцовой пристани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Адмиралтейской набережной довольно популярны среди туристов в силу своей близости к Эрмитажу и Адмиралтейству. Эта знаменитая пара, установленная в 1832 году, — на самом деле копии статуй Военного министерства, Львиного каскада Петергофа,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Елагиного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Михайловского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дворцов. Часто звери изображают с шаром под лапой. Это придумано на случай, если лев, который призван охранять жилище человека, заснет. Животное ослабит лапу, шар покатится и зверь проснется и вернется к службе.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Вопрос: «Почему под лапой льва изображают сферу?»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56407178d3f0a2b16c8ace3b0dd9f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3672408" cy="2717161"/>
          </a:xfrm>
          <a:prstGeom prst="rect">
            <a:avLst/>
          </a:prstGeom>
        </p:spPr>
      </p:pic>
      <p:pic>
        <p:nvPicPr>
          <p:cNvPr id="10" name="Рисунок 9" descr="1654462469_10-funart-pro-p-peterburg-lvi-na-naberezhnoi-zhivotnie-kra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3672408" cy="2694268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764" y="764704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Мост через канал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был открыт в 1825 году и до сих пор поражает туристов сочетанием массивных статуй и ажурной невесомой ограды. Как и многие другие чугунные львы Петербурга, эта пара отлита на Санкт-Петербургском казенном литейном заводе. Усевшись на гранитные постаменты мордами друг к другу, скульптуры удерживают в пасти свисающие стальные канаты моста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Вопрос: «Через какой канал был открыт мост?»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Львиный мост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4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4101030" cy="2592288"/>
          </a:xfrm>
          <a:prstGeom prst="rect">
            <a:avLst/>
          </a:prstGeom>
        </p:spPr>
      </p:pic>
      <p:pic>
        <p:nvPicPr>
          <p:cNvPr id="10" name="Рисунок 9" descr="LlIVC73BJNAE9cIDu5pQcQpqKudeEda-i6qmvFOg1cYpEsiQoxQOMSIY5mmSANCtHUWfOX641mNIPBJKXRWSQE0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104456" cy="2649096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76470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постаментах у входа в здание Русского музея расположены братья-близнецы скульптур, установленных на ведущей в парк лестнице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Елагиного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дворца. Объясняется это тем, что над обоими дворцами трудился один и тот же архитектор – Карл Росси, который с завидным постоянством устанавливал на парадных входах своих зданий львиные пары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Вопрос: «Где Карл Росси установил львиную пару?»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Львы у Русского музея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40612F2-59D8-4F13-AE73-D022F3D270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103690" cy="2973557"/>
          </a:xfrm>
          <a:prstGeom prst="rect">
            <a:avLst/>
          </a:prstGeom>
        </p:spPr>
      </p:pic>
      <p:pic>
        <p:nvPicPr>
          <p:cNvPr id="8" name="Рисунок 7" descr="v880_лев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4104456" cy="2952328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15616" y="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Семейство львов в усадьбе Безбородко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480" y="1194559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Свердловской набережной напротив усадьбы А. Безбородко в конце 1790-х был облагорожен участок пристани. 29 львов, держа в пасти чугунную цепь, гостеприимно расступаются перед гостями усадьбы, приглашая пройти внутрь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Вопрос: «Сколько львов расступаются перед гостями усадьбы?»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758bc55-9f8b-875e-51c4-cc78f3bea6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4896544" cy="2784346"/>
          </a:xfrm>
          <a:prstGeom prst="rect">
            <a:avLst/>
          </a:prstGeom>
        </p:spPr>
      </p:pic>
      <p:pic>
        <p:nvPicPr>
          <p:cNvPr id="9" name="Рисунок 8" descr="4183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4896544" cy="2715716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Львы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Ши-Цза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на Петровской набережной - это подарок городу генерала Николая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Гродекова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Три года понадобилось 4,5-метровым скульптурам весом по 2,5 тонны, чтобы преодолеть путь из далекого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Гирина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Владивостока, а затем по морскому пути добраться и до Петербурга. В 1907 году Ши-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были установлены на гранитных берегах реконструированной Петровской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набережной. В Китае львы-лягушки стерегут семейный очаг, а потому устанавливаются как минимум парой.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льва под лапой расположен шар, а у львицы можно заметить львенка.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Вопрос: «Где расположены китайские львы «Ши-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Китайские львы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l_vy_1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02386"/>
            <a:ext cx="3384376" cy="2694966"/>
          </a:xfrm>
          <a:prstGeom prst="rect">
            <a:avLst/>
          </a:prstGeom>
        </p:spPr>
      </p:pic>
      <p:pic>
        <p:nvPicPr>
          <p:cNvPr id="9" name="Рисунок 8" descr="055f7b04bf0e03e2abec0f2951d897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918654"/>
            <a:ext cx="2232248" cy="2678698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268760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Ещё одна восточная пара львов расположилась в саду Дружбы на Литейном проспекте. Эти скульптуры мифологических стражей порядка были подарены Шанхаем, городом-побратимом, на 300-летие Санкт-Петербурга в 2003 году. В пасти льва и львицы, стоящих в Саду Дружбы, вложены каменные шарики. Интересно, что такие же фигуры установлены в Шанхае около храма Конфуция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: «Какой город-побратим подарил пару львов, которые расположились в саду Дружбы?»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Львы в саду Дружбы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JZbEJVeVAd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320480" cy="3024336"/>
          </a:xfrm>
          <a:prstGeom prst="rect">
            <a:avLst/>
          </a:prstGeom>
        </p:spPr>
      </p:pic>
      <p:pic>
        <p:nvPicPr>
          <p:cNvPr id="8" name="Рисунок 7" descr="2310131403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49080"/>
            <a:ext cx="2031689" cy="2448272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8014373_50-kartinkin-net-p-kartinki-dlya-fona-prezentatsii-po-istorii-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41868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Лёвушки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кольцами в зубах уже почти 300 лет охраняют некогда главную площадь внешней торговли. Раньше они использовались для судоходства: для привязывания барж и лодок.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Кольцо, которое чаще всего присутствует у животного в зубах на барельефной маске, означает, что животное приручили и оно больше не представляет опасности.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Вопрос: «Зачем льву кольцо в пасти?»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Львы-барельефы на Стрелке Васильевского острова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7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995936" cy="3240360"/>
          </a:xfrm>
          <a:prstGeom prst="rect">
            <a:avLst/>
          </a:prstGeom>
        </p:spPr>
      </p:pic>
      <p:pic>
        <p:nvPicPr>
          <p:cNvPr id="8" name="Рисунок 7" descr="sankt-peterburg-strelka-2764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4115949" cy="3240360"/>
          </a:xfrm>
          <a:prstGeom prst="rect">
            <a:avLst/>
          </a:prstGeo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560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79215707803</cp:lastModifiedBy>
  <cp:revision>23</cp:revision>
  <dcterms:created xsi:type="dcterms:W3CDTF">2023-02-19T18:51:16Z</dcterms:created>
  <dcterms:modified xsi:type="dcterms:W3CDTF">2023-03-23T11:09:24Z</dcterms:modified>
</cp:coreProperties>
</file>