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5" r:id="rId3"/>
    <p:sldId id="266" r:id="rId4"/>
    <p:sldId id="267" r:id="rId5"/>
    <p:sldId id="268" r:id="rId6"/>
    <p:sldId id="270" r:id="rId7"/>
    <p:sldId id="269" r:id="rId8"/>
    <p:sldId id="257" r:id="rId9"/>
    <p:sldId id="271" r:id="rId10"/>
    <p:sldId id="27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41" autoAdjust="0"/>
    <p:restoredTop sz="86354" autoAdjust="0"/>
  </p:normalViewPr>
  <p:slideViewPr>
    <p:cSldViewPr snapToGrid="0">
      <p:cViewPr varScale="1">
        <p:scale>
          <a:sx n="70" d="100"/>
          <a:sy n="70" d="100"/>
        </p:scale>
        <p:origin x="48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ветлана Азизова" userId="46884f19afa58e49" providerId="LiveId" clId="{C9A87402-DBCC-4BB3-A4AC-92CC3F93AF01}"/>
    <pc:docChg chg="undo redo custSel addSld delSld modSld sldOrd">
      <pc:chgData name="Светлана Азизова" userId="46884f19afa58e49" providerId="LiveId" clId="{C9A87402-DBCC-4BB3-A4AC-92CC3F93AF01}" dt="2022-11-16T22:16:34.286" v="1757" actId="1076"/>
      <pc:docMkLst>
        <pc:docMk/>
      </pc:docMkLst>
      <pc:sldChg chg="addSp delSp modSp mod">
        <pc:chgData name="Светлана Азизова" userId="46884f19afa58e49" providerId="LiveId" clId="{C9A87402-DBCC-4BB3-A4AC-92CC3F93AF01}" dt="2022-11-16T21:37:45.138" v="1432" actId="1076"/>
        <pc:sldMkLst>
          <pc:docMk/>
          <pc:sldMk cId="4108609170" sldId="256"/>
        </pc:sldMkLst>
        <pc:spChg chg="mod">
          <ac:chgData name="Светлана Азизова" userId="46884f19afa58e49" providerId="LiveId" clId="{C9A87402-DBCC-4BB3-A4AC-92CC3F93AF01}" dt="2022-11-16T21:06:29.892" v="1076" actId="27636"/>
          <ac:spMkLst>
            <pc:docMk/>
            <pc:sldMk cId="4108609170" sldId="256"/>
            <ac:spMk id="2" creationId="{18AA57BA-891C-2006-8603-D96DEA7F9A6F}"/>
          </ac:spMkLst>
        </pc:spChg>
        <pc:spChg chg="mod">
          <ac:chgData name="Светлана Азизова" userId="46884f19afa58e49" providerId="LiveId" clId="{C9A87402-DBCC-4BB3-A4AC-92CC3F93AF01}" dt="2022-11-16T21:06:53.393" v="1078" actId="114"/>
          <ac:spMkLst>
            <pc:docMk/>
            <pc:sldMk cId="4108609170" sldId="256"/>
            <ac:spMk id="3" creationId="{5DDC1938-FCB5-C0C7-2655-44A34FFBAFF9}"/>
          </ac:spMkLst>
        </pc:spChg>
        <pc:spChg chg="add mod">
          <ac:chgData name="Светлана Азизова" userId="46884f19afa58e49" providerId="LiveId" clId="{C9A87402-DBCC-4BB3-A4AC-92CC3F93AF01}" dt="2022-11-16T21:07:04.452" v="1079" actId="20577"/>
          <ac:spMkLst>
            <pc:docMk/>
            <pc:sldMk cId="4108609170" sldId="256"/>
            <ac:spMk id="5" creationId="{809AB927-DC44-CCD0-D16A-3C13861B8D63}"/>
          </ac:spMkLst>
        </pc:spChg>
        <pc:spChg chg="del mod">
          <ac:chgData name="Светлана Азизова" userId="46884f19afa58e49" providerId="LiveId" clId="{C9A87402-DBCC-4BB3-A4AC-92CC3F93AF01}" dt="2022-11-16T20:34:44.175" v="664"/>
          <ac:spMkLst>
            <pc:docMk/>
            <pc:sldMk cId="4108609170" sldId="256"/>
            <ac:spMk id="7" creationId="{AEAFFC26-C212-6394-FC29-57A2786708C2}"/>
          </ac:spMkLst>
        </pc:spChg>
        <pc:picChg chg="add mod">
          <ac:chgData name="Светлана Азизова" userId="46884f19afa58e49" providerId="LiveId" clId="{C9A87402-DBCC-4BB3-A4AC-92CC3F93AF01}" dt="2022-11-16T21:37:45.138" v="1432" actId="1076"/>
          <ac:picMkLst>
            <pc:docMk/>
            <pc:sldMk cId="4108609170" sldId="256"/>
            <ac:picMk id="4" creationId="{B3282491-1038-5270-CC2F-F068B38F5C35}"/>
          </ac:picMkLst>
        </pc:picChg>
      </pc:sldChg>
      <pc:sldChg chg="addSp delSp modSp mod">
        <pc:chgData name="Светлана Азизова" userId="46884f19afa58e49" providerId="LiveId" clId="{C9A87402-DBCC-4BB3-A4AC-92CC3F93AF01}" dt="2022-11-16T21:16:37.454" v="1207" actId="255"/>
        <pc:sldMkLst>
          <pc:docMk/>
          <pc:sldMk cId="385803173" sldId="257"/>
        </pc:sldMkLst>
        <pc:spChg chg="mod">
          <ac:chgData name="Светлана Азизова" userId="46884f19afa58e49" providerId="LiveId" clId="{C9A87402-DBCC-4BB3-A4AC-92CC3F93AF01}" dt="2022-11-16T21:16:37.454" v="1207" actId="255"/>
          <ac:spMkLst>
            <pc:docMk/>
            <pc:sldMk cId="385803173" sldId="257"/>
            <ac:spMk id="2" creationId="{1551E2CB-933C-8107-AE2E-808020675771}"/>
          </ac:spMkLst>
        </pc:spChg>
        <pc:spChg chg="add del mod">
          <ac:chgData name="Светлана Азизова" userId="46884f19afa58e49" providerId="LiveId" clId="{C9A87402-DBCC-4BB3-A4AC-92CC3F93AF01}" dt="2022-11-16T21:09:50.893" v="1144" actId="14100"/>
          <ac:spMkLst>
            <pc:docMk/>
            <pc:sldMk cId="385803173" sldId="257"/>
            <ac:spMk id="3" creationId="{8173CD03-05DD-FEFA-D313-25ED8F9DD39F}"/>
          </ac:spMkLst>
        </pc:spChg>
        <pc:spChg chg="add del mod">
          <ac:chgData name="Светлана Азизова" userId="46884f19afa58e49" providerId="LiveId" clId="{C9A87402-DBCC-4BB3-A4AC-92CC3F93AF01}" dt="2022-11-16T20:57:08.257" v="973" actId="478"/>
          <ac:spMkLst>
            <pc:docMk/>
            <pc:sldMk cId="385803173" sldId="257"/>
            <ac:spMk id="6" creationId="{CF118DE7-5AD6-2DBA-4B7D-6F3B35B8E0E9}"/>
          </ac:spMkLst>
        </pc:spChg>
        <pc:spChg chg="add mod">
          <ac:chgData name="Светлана Азизова" userId="46884f19afa58e49" providerId="LiveId" clId="{C9A87402-DBCC-4BB3-A4AC-92CC3F93AF01}" dt="2022-11-16T21:09:22.726" v="1135" actId="14100"/>
          <ac:spMkLst>
            <pc:docMk/>
            <pc:sldMk cId="385803173" sldId="257"/>
            <ac:spMk id="7" creationId="{4C4AEE80-2939-78D4-0986-2F73EA3A8245}"/>
          </ac:spMkLst>
        </pc:spChg>
        <pc:spChg chg="add mod">
          <ac:chgData name="Светлана Азизова" userId="46884f19afa58e49" providerId="LiveId" clId="{C9A87402-DBCC-4BB3-A4AC-92CC3F93AF01}" dt="2022-11-16T21:09:10.253" v="1131" actId="1076"/>
          <ac:spMkLst>
            <pc:docMk/>
            <pc:sldMk cId="385803173" sldId="257"/>
            <ac:spMk id="11" creationId="{A4B2344D-D591-0986-FB6E-A42FFC7B2BBA}"/>
          </ac:spMkLst>
        </pc:spChg>
        <pc:picChg chg="mod">
          <ac:chgData name="Светлана Азизова" userId="46884f19afa58e49" providerId="LiveId" clId="{C9A87402-DBCC-4BB3-A4AC-92CC3F93AF01}" dt="2022-11-16T21:09:40.661" v="1141" actId="14100"/>
          <ac:picMkLst>
            <pc:docMk/>
            <pc:sldMk cId="385803173" sldId="257"/>
            <ac:picMk id="4" creationId="{D01814D6-1B9F-5DCC-5722-04CC57D5BB61}"/>
          </ac:picMkLst>
        </pc:picChg>
        <pc:picChg chg="add del">
          <ac:chgData name="Светлана Азизова" userId="46884f19afa58e49" providerId="LiveId" clId="{C9A87402-DBCC-4BB3-A4AC-92CC3F93AF01}" dt="2022-11-16T20:58:55.600" v="996"/>
          <ac:picMkLst>
            <pc:docMk/>
            <pc:sldMk cId="385803173" sldId="257"/>
            <ac:picMk id="8" creationId="{706D7D32-72FB-7906-8647-ABD77E127D89}"/>
          </ac:picMkLst>
        </pc:picChg>
        <pc:picChg chg="add mod">
          <ac:chgData name="Светлана Азизова" userId="46884f19afa58e49" providerId="LiveId" clId="{C9A87402-DBCC-4BB3-A4AC-92CC3F93AF01}" dt="2022-11-16T21:09:25.789" v="1136" actId="1076"/>
          <ac:picMkLst>
            <pc:docMk/>
            <pc:sldMk cId="385803173" sldId="257"/>
            <ac:picMk id="9" creationId="{AD088893-B5AB-ADA7-A345-BDBFA46E63D2}"/>
          </ac:picMkLst>
        </pc:picChg>
        <pc:picChg chg="add del mod">
          <ac:chgData name="Светлана Азизова" userId="46884f19afa58e49" providerId="LiveId" clId="{C9A87402-DBCC-4BB3-A4AC-92CC3F93AF01}" dt="2022-11-16T21:03:32.683" v="1059" actId="21"/>
          <ac:picMkLst>
            <pc:docMk/>
            <pc:sldMk cId="385803173" sldId="257"/>
            <ac:picMk id="12" creationId="{70D7A58F-1C3D-A0A7-D5FF-F98ED3FD2334}"/>
          </ac:picMkLst>
        </pc:picChg>
        <pc:picChg chg="add del mod">
          <ac:chgData name="Светлана Азизова" userId="46884f19afa58e49" providerId="LiveId" clId="{C9A87402-DBCC-4BB3-A4AC-92CC3F93AF01}" dt="2022-11-16T21:03:29.721" v="1058" actId="21"/>
          <ac:picMkLst>
            <pc:docMk/>
            <pc:sldMk cId="385803173" sldId="257"/>
            <ac:picMk id="13" creationId="{47D36E50-B77D-61B4-2AAA-C84DAE6D91AD}"/>
          </ac:picMkLst>
        </pc:picChg>
      </pc:sldChg>
      <pc:sldChg chg="addSp delSp modSp del mod">
        <pc:chgData name="Светлана Азизова" userId="46884f19afa58e49" providerId="LiveId" clId="{C9A87402-DBCC-4BB3-A4AC-92CC3F93AF01}" dt="2022-11-16T21:05:16.700" v="1071" actId="2696"/>
        <pc:sldMkLst>
          <pc:docMk/>
          <pc:sldMk cId="1381729312" sldId="258"/>
        </pc:sldMkLst>
        <pc:spChg chg="mod">
          <ac:chgData name="Светлана Азизова" userId="46884f19afa58e49" providerId="LiveId" clId="{C9A87402-DBCC-4BB3-A4AC-92CC3F93AF01}" dt="2022-11-16T21:05:11.158" v="1070" actId="14100"/>
          <ac:spMkLst>
            <pc:docMk/>
            <pc:sldMk cId="1381729312" sldId="258"/>
            <ac:spMk id="2" creationId="{6137C89E-C707-9730-434B-0A2CF82AF605}"/>
          </ac:spMkLst>
        </pc:spChg>
        <pc:spChg chg="mod">
          <ac:chgData name="Светлана Азизова" userId="46884f19afa58e49" providerId="LiveId" clId="{C9A87402-DBCC-4BB3-A4AC-92CC3F93AF01}" dt="2022-11-16T21:04:43.353" v="1067" actId="14100"/>
          <ac:spMkLst>
            <pc:docMk/>
            <pc:sldMk cId="1381729312" sldId="258"/>
            <ac:spMk id="3" creationId="{4E55D18A-074D-BBBD-388F-396399C2F8F1}"/>
          </ac:spMkLst>
        </pc:spChg>
        <pc:picChg chg="del mod">
          <ac:chgData name="Светлана Азизова" userId="46884f19afa58e49" providerId="LiveId" clId="{C9A87402-DBCC-4BB3-A4AC-92CC3F93AF01}" dt="2022-11-16T20:59:13.510" v="999" actId="21"/>
          <ac:picMkLst>
            <pc:docMk/>
            <pc:sldMk cId="1381729312" sldId="258"/>
            <ac:picMk id="4" creationId="{386C16DC-8A09-157C-232B-8D23C57D1D68}"/>
          </ac:picMkLst>
        </pc:picChg>
        <pc:picChg chg="add del mod">
          <ac:chgData name="Светлана Азизова" userId="46884f19afa58e49" providerId="LiveId" clId="{C9A87402-DBCC-4BB3-A4AC-92CC3F93AF01}" dt="2022-11-16T20:59:10.520" v="998" actId="21"/>
          <ac:picMkLst>
            <pc:docMk/>
            <pc:sldMk cId="1381729312" sldId="258"/>
            <ac:picMk id="5" creationId="{B82FC77B-85DE-6240-50B1-6CD7B200FD38}"/>
          </ac:picMkLst>
        </pc:picChg>
      </pc:sldChg>
      <pc:sldChg chg="del">
        <pc:chgData name="Светлана Азизова" userId="46884f19afa58e49" providerId="LiveId" clId="{C9A87402-DBCC-4BB3-A4AC-92CC3F93AF01}" dt="2022-11-16T21:04:52.753" v="1068" actId="2696"/>
        <pc:sldMkLst>
          <pc:docMk/>
          <pc:sldMk cId="1240049258" sldId="259"/>
        </pc:sldMkLst>
      </pc:sldChg>
      <pc:sldChg chg="modSp del mod">
        <pc:chgData name="Светлана Азизова" userId="46884f19afa58e49" providerId="LiveId" clId="{C9A87402-DBCC-4BB3-A4AC-92CC3F93AF01}" dt="2022-11-16T20:54:18.528" v="858" actId="2696"/>
        <pc:sldMkLst>
          <pc:docMk/>
          <pc:sldMk cId="1818462704" sldId="260"/>
        </pc:sldMkLst>
        <pc:spChg chg="mod">
          <ac:chgData name="Светлана Азизова" userId="46884f19afa58e49" providerId="LiveId" clId="{C9A87402-DBCC-4BB3-A4AC-92CC3F93AF01}" dt="2022-11-16T20:54:13.441" v="857" actId="14100"/>
          <ac:spMkLst>
            <pc:docMk/>
            <pc:sldMk cId="1818462704" sldId="260"/>
            <ac:spMk id="5" creationId="{95C7ABE6-F247-972B-2A01-541848D0B23B}"/>
          </ac:spMkLst>
        </pc:spChg>
      </pc:sldChg>
      <pc:sldChg chg="del">
        <pc:chgData name="Светлана Азизова" userId="46884f19afa58e49" providerId="LiveId" clId="{C9A87402-DBCC-4BB3-A4AC-92CC3F93AF01}" dt="2022-11-16T19:25:32.762" v="78" actId="2696"/>
        <pc:sldMkLst>
          <pc:docMk/>
          <pc:sldMk cId="3615253183" sldId="261"/>
        </pc:sldMkLst>
      </pc:sldChg>
      <pc:sldChg chg="delSp del mod">
        <pc:chgData name="Светлана Азизова" userId="46884f19afa58e49" providerId="LiveId" clId="{C9A87402-DBCC-4BB3-A4AC-92CC3F93AF01}" dt="2022-11-16T20:54:34.607" v="860" actId="2696"/>
        <pc:sldMkLst>
          <pc:docMk/>
          <pc:sldMk cId="409155072" sldId="262"/>
        </pc:sldMkLst>
        <pc:picChg chg="del">
          <ac:chgData name="Светлана Азизова" userId="46884f19afa58e49" providerId="LiveId" clId="{C9A87402-DBCC-4BB3-A4AC-92CC3F93AF01}" dt="2022-11-16T20:54:28.428" v="859" actId="21"/>
          <ac:picMkLst>
            <pc:docMk/>
            <pc:sldMk cId="409155072" sldId="262"/>
            <ac:picMk id="3" creationId="{EC3D847D-2E87-159C-7B25-6E2D00DEE53C}"/>
          </ac:picMkLst>
        </pc:picChg>
      </pc:sldChg>
      <pc:sldChg chg="modSp del mod">
        <pc:chgData name="Светлана Азизова" userId="46884f19afa58e49" providerId="LiveId" clId="{C9A87402-DBCC-4BB3-A4AC-92CC3F93AF01}" dt="2022-11-16T20:30:30.010" v="622" actId="2696"/>
        <pc:sldMkLst>
          <pc:docMk/>
          <pc:sldMk cId="366481557" sldId="263"/>
        </pc:sldMkLst>
        <pc:spChg chg="mod">
          <ac:chgData name="Светлана Азизова" userId="46884f19afa58e49" providerId="LiveId" clId="{C9A87402-DBCC-4BB3-A4AC-92CC3F93AF01}" dt="2022-11-16T19:25:40.071" v="83" actId="20577"/>
          <ac:spMkLst>
            <pc:docMk/>
            <pc:sldMk cId="366481557" sldId="263"/>
            <ac:spMk id="3" creationId="{79A5D6D6-A25B-B0CC-15B5-E0DF5B3685C5}"/>
          </ac:spMkLst>
        </pc:spChg>
      </pc:sldChg>
      <pc:sldChg chg="add del">
        <pc:chgData name="Светлана Азизова" userId="46884f19afa58e49" providerId="LiveId" clId="{C9A87402-DBCC-4BB3-A4AC-92CC3F93AF01}" dt="2022-11-16T19:29:58.604" v="98"/>
        <pc:sldMkLst>
          <pc:docMk/>
          <pc:sldMk cId="203818239" sldId="264"/>
        </pc:sldMkLst>
      </pc:sldChg>
      <pc:sldChg chg="new add del">
        <pc:chgData name="Светлана Азизова" userId="46884f19afa58e49" providerId="LiveId" clId="{C9A87402-DBCC-4BB3-A4AC-92CC3F93AF01}" dt="2022-11-16T19:29:21.052" v="93" actId="2696"/>
        <pc:sldMkLst>
          <pc:docMk/>
          <pc:sldMk cId="2350370004" sldId="264"/>
        </pc:sldMkLst>
      </pc:sldChg>
      <pc:sldChg chg="addSp modSp new mod ord">
        <pc:chgData name="Светлана Азизова" userId="46884f19afa58e49" providerId="LiveId" clId="{C9A87402-DBCC-4BB3-A4AC-92CC3F93AF01}" dt="2022-11-16T22:16:34.286" v="1757" actId="1076"/>
        <pc:sldMkLst>
          <pc:docMk/>
          <pc:sldMk cId="1156888763" sldId="265"/>
        </pc:sldMkLst>
        <pc:spChg chg="mod">
          <ac:chgData name="Светлана Азизова" userId="46884f19afa58e49" providerId="LiveId" clId="{C9A87402-DBCC-4BB3-A4AC-92CC3F93AF01}" dt="2022-11-16T21:42:01.595" v="1458" actId="255"/>
          <ac:spMkLst>
            <pc:docMk/>
            <pc:sldMk cId="1156888763" sldId="265"/>
            <ac:spMk id="2" creationId="{F1BF5543-3752-7049-6C51-F6C52240A444}"/>
          </ac:spMkLst>
        </pc:spChg>
        <pc:spChg chg="mod">
          <ac:chgData name="Светлана Азизова" userId="46884f19afa58e49" providerId="LiveId" clId="{C9A87402-DBCC-4BB3-A4AC-92CC3F93AF01}" dt="2022-11-16T20:12:03.808" v="433" actId="27636"/>
          <ac:spMkLst>
            <pc:docMk/>
            <pc:sldMk cId="1156888763" sldId="265"/>
            <ac:spMk id="3" creationId="{CBCA739E-0439-A42A-AB58-BAC21AFD85C7}"/>
          </ac:spMkLst>
        </pc:spChg>
        <pc:spChg chg="add mod">
          <ac:chgData name="Светлана Азизова" userId="46884f19afa58e49" providerId="LiveId" clId="{C9A87402-DBCC-4BB3-A4AC-92CC3F93AF01}" dt="2022-11-16T22:16:34.286" v="1757" actId="1076"/>
          <ac:spMkLst>
            <pc:docMk/>
            <pc:sldMk cId="1156888763" sldId="265"/>
            <ac:spMk id="5" creationId="{80112A41-99D4-5110-78DD-4B25B2F72A40}"/>
          </ac:spMkLst>
        </pc:spChg>
        <pc:picChg chg="add mod">
          <ac:chgData name="Светлана Азизова" userId="46884f19afa58e49" providerId="LiveId" clId="{C9A87402-DBCC-4BB3-A4AC-92CC3F93AF01}" dt="2022-11-16T20:12:16.949" v="437" actId="1076"/>
          <ac:picMkLst>
            <pc:docMk/>
            <pc:sldMk cId="1156888763" sldId="265"/>
            <ac:picMk id="4" creationId="{5743D95B-FCB1-E5E3-F37D-7EA2BF77753F}"/>
          </ac:picMkLst>
        </pc:picChg>
      </pc:sldChg>
      <pc:sldChg chg="addSp delSp modSp new mod">
        <pc:chgData name="Светлана Азизова" userId="46884f19afa58e49" providerId="LiveId" clId="{C9A87402-DBCC-4BB3-A4AC-92CC3F93AF01}" dt="2022-11-16T21:43:01.628" v="1467" actId="255"/>
        <pc:sldMkLst>
          <pc:docMk/>
          <pc:sldMk cId="3709111365" sldId="266"/>
        </pc:sldMkLst>
        <pc:spChg chg="add del mod">
          <ac:chgData name="Светлана Азизова" userId="46884f19afa58e49" providerId="LiveId" clId="{C9A87402-DBCC-4BB3-A4AC-92CC3F93AF01}" dt="2022-11-16T19:32:02.473" v="116"/>
          <ac:spMkLst>
            <pc:docMk/>
            <pc:sldMk cId="3709111365" sldId="266"/>
            <ac:spMk id="3" creationId="{6E4FA98B-E03D-87FD-9019-EDD1ADACD0F4}"/>
          </ac:spMkLst>
        </pc:spChg>
        <pc:spChg chg="add mod">
          <ac:chgData name="Светлана Азизова" userId="46884f19afa58e49" providerId="LiveId" clId="{C9A87402-DBCC-4BB3-A4AC-92CC3F93AF01}" dt="2022-11-16T21:43:01.628" v="1467" actId="255"/>
          <ac:spMkLst>
            <pc:docMk/>
            <pc:sldMk cId="3709111365" sldId="266"/>
            <ac:spMk id="4" creationId="{ADBA159A-A751-EAC2-A270-9492AA6C1F1E}"/>
          </ac:spMkLst>
        </pc:spChg>
        <pc:spChg chg="add mod">
          <ac:chgData name="Светлана Азизова" userId="46884f19afa58e49" providerId="LiveId" clId="{C9A87402-DBCC-4BB3-A4AC-92CC3F93AF01}" dt="2022-11-16T21:42:41.026" v="1464" actId="14100"/>
          <ac:spMkLst>
            <pc:docMk/>
            <pc:sldMk cId="3709111365" sldId="266"/>
            <ac:spMk id="9" creationId="{D0F8C869-E4B1-EF95-922A-5EA6B92187D4}"/>
          </ac:spMkLst>
        </pc:spChg>
        <pc:picChg chg="add mod">
          <ac:chgData name="Светлана Азизова" userId="46884f19afa58e49" providerId="LiveId" clId="{C9A87402-DBCC-4BB3-A4AC-92CC3F93AF01}" dt="2022-11-16T19:48:09.646" v="181" actId="1076"/>
          <ac:picMkLst>
            <pc:docMk/>
            <pc:sldMk cId="3709111365" sldId="266"/>
            <ac:picMk id="5" creationId="{CA41E2D0-E6B8-2CE1-A2DF-B12CC3F4C3C2}"/>
          </ac:picMkLst>
        </pc:picChg>
        <pc:picChg chg="add mod">
          <ac:chgData name="Светлана Азизова" userId="46884f19afa58e49" providerId="LiveId" clId="{C9A87402-DBCC-4BB3-A4AC-92CC3F93AF01}" dt="2022-11-16T21:42:49.009" v="1465" actId="1076"/>
          <ac:picMkLst>
            <pc:docMk/>
            <pc:sldMk cId="3709111365" sldId="266"/>
            <ac:picMk id="6" creationId="{F379653E-B5CA-633F-C81E-AFDEFA6EF820}"/>
          </ac:picMkLst>
        </pc:picChg>
        <pc:picChg chg="add mod">
          <ac:chgData name="Светлана Азизова" userId="46884f19afa58e49" providerId="LiveId" clId="{C9A87402-DBCC-4BB3-A4AC-92CC3F93AF01}" dt="2022-11-16T20:04:57.260" v="309" actId="1076"/>
          <ac:picMkLst>
            <pc:docMk/>
            <pc:sldMk cId="3709111365" sldId="266"/>
            <ac:picMk id="7" creationId="{5E378816-6F62-0F43-9E2D-A31D8D3B0150}"/>
          </ac:picMkLst>
        </pc:picChg>
      </pc:sldChg>
      <pc:sldChg chg="addSp modSp new mod">
        <pc:chgData name="Светлана Азизова" userId="46884f19afa58e49" providerId="LiveId" clId="{C9A87402-DBCC-4BB3-A4AC-92CC3F93AF01}" dt="2022-11-16T21:43:49.883" v="1471" actId="14100"/>
        <pc:sldMkLst>
          <pc:docMk/>
          <pc:sldMk cId="12986449" sldId="267"/>
        </pc:sldMkLst>
        <pc:spChg chg="add mod">
          <ac:chgData name="Светлана Азизова" userId="46884f19afa58e49" providerId="LiveId" clId="{C9A87402-DBCC-4BB3-A4AC-92CC3F93AF01}" dt="2022-11-16T21:43:49.883" v="1471" actId="14100"/>
          <ac:spMkLst>
            <pc:docMk/>
            <pc:sldMk cId="12986449" sldId="267"/>
            <ac:spMk id="3" creationId="{E637F65F-5AFE-7DC9-FBCE-CFF74DF628FF}"/>
          </ac:spMkLst>
        </pc:spChg>
        <pc:spChg chg="add mod">
          <ac:chgData name="Светлана Азизова" userId="46884f19afa58e49" providerId="LiveId" clId="{C9A87402-DBCC-4BB3-A4AC-92CC3F93AF01}" dt="2022-11-16T21:43:20.549" v="1470" actId="114"/>
          <ac:spMkLst>
            <pc:docMk/>
            <pc:sldMk cId="12986449" sldId="267"/>
            <ac:spMk id="6" creationId="{A6347270-47C1-1EA4-12DB-7ECDB115F771}"/>
          </ac:spMkLst>
        </pc:spChg>
        <pc:picChg chg="add mod">
          <ac:chgData name="Светлана Азизова" userId="46884f19afa58e49" providerId="LiveId" clId="{C9A87402-DBCC-4BB3-A4AC-92CC3F93AF01}" dt="2022-11-16T21:37:13.555" v="1428" actId="1076"/>
          <ac:picMkLst>
            <pc:docMk/>
            <pc:sldMk cId="12986449" sldId="267"/>
            <ac:picMk id="4" creationId="{55AF73A3-AA36-37D9-1D3C-5C52A7767DE8}"/>
          </ac:picMkLst>
        </pc:picChg>
        <pc:picChg chg="add mod">
          <ac:chgData name="Светлана Азизова" userId="46884f19afa58e49" providerId="LiveId" clId="{C9A87402-DBCC-4BB3-A4AC-92CC3F93AF01}" dt="2022-11-16T20:36:10.625" v="683" actId="1076"/>
          <ac:picMkLst>
            <pc:docMk/>
            <pc:sldMk cId="12986449" sldId="267"/>
            <ac:picMk id="7" creationId="{465DC30F-A809-7BE2-98BC-1A003B633933}"/>
          </ac:picMkLst>
        </pc:picChg>
      </pc:sldChg>
      <pc:sldChg chg="add del">
        <pc:chgData name="Светлана Азизова" userId="46884f19afa58e49" providerId="LiveId" clId="{C9A87402-DBCC-4BB3-A4AC-92CC3F93AF01}" dt="2022-11-16T19:29:57.692" v="97"/>
        <pc:sldMkLst>
          <pc:docMk/>
          <pc:sldMk cId="2200825458" sldId="267"/>
        </pc:sldMkLst>
      </pc:sldChg>
      <pc:sldChg chg="addSp delSp modSp new mod">
        <pc:chgData name="Светлана Азизова" userId="46884f19afa58e49" providerId="LiveId" clId="{C9A87402-DBCC-4BB3-A4AC-92CC3F93AF01}" dt="2022-11-16T21:44:31.557" v="1478" actId="114"/>
        <pc:sldMkLst>
          <pc:docMk/>
          <pc:sldMk cId="1337434649" sldId="268"/>
        </pc:sldMkLst>
        <pc:spChg chg="add del mod">
          <ac:chgData name="Светлана Азизова" userId="46884f19afa58e49" providerId="LiveId" clId="{C9A87402-DBCC-4BB3-A4AC-92CC3F93AF01}" dt="2022-11-16T20:21:50.559" v="518"/>
          <ac:spMkLst>
            <pc:docMk/>
            <pc:sldMk cId="1337434649" sldId="268"/>
            <ac:spMk id="3" creationId="{A47DAB44-D536-2190-135B-7B2C1E087DAD}"/>
          </ac:spMkLst>
        </pc:spChg>
        <pc:spChg chg="add mod">
          <ac:chgData name="Светлана Азизова" userId="46884f19afa58e49" providerId="LiveId" clId="{C9A87402-DBCC-4BB3-A4AC-92CC3F93AF01}" dt="2022-11-16T21:44:31.557" v="1478" actId="114"/>
          <ac:spMkLst>
            <pc:docMk/>
            <pc:sldMk cId="1337434649" sldId="268"/>
            <ac:spMk id="5" creationId="{EE5A8EB4-F400-AB69-2ED5-6FFDB623AAA3}"/>
          </ac:spMkLst>
        </pc:spChg>
        <pc:spChg chg="add mod">
          <ac:chgData name="Светлана Азизова" userId="46884f19afa58e49" providerId="LiveId" clId="{C9A87402-DBCC-4BB3-A4AC-92CC3F93AF01}" dt="2022-11-16T21:44:09.235" v="1473" actId="255"/>
          <ac:spMkLst>
            <pc:docMk/>
            <pc:sldMk cId="1337434649" sldId="268"/>
            <ac:spMk id="6" creationId="{F4E7E63A-FDF2-2D2E-9273-9850E6E9D805}"/>
          </ac:spMkLst>
        </pc:spChg>
        <pc:picChg chg="add mod">
          <ac:chgData name="Светлана Азизова" userId="46884f19afa58e49" providerId="LiveId" clId="{C9A87402-DBCC-4BB3-A4AC-92CC3F93AF01}" dt="2022-11-16T20:26:17.634" v="555" actId="1076"/>
          <ac:picMkLst>
            <pc:docMk/>
            <pc:sldMk cId="1337434649" sldId="268"/>
            <ac:picMk id="7" creationId="{AEC9A04B-401E-F7AF-D613-AB47AA68425C}"/>
          </ac:picMkLst>
        </pc:picChg>
        <pc:picChg chg="add mod">
          <ac:chgData name="Светлана Азизова" userId="46884f19afa58e49" providerId="LiveId" clId="{C9A87402-DBCC-4BB3-A4AC-92CC3F93AF01}" dt="2022-11-16T20:25:24.251" v="546" actId="1076"/>
          <ac:picMkLst>
            <pc:docMk/>
            <pc:sldMk cId="1337434649" sldId="268"/>
            <ac:picMk id="8" creationId="{5BBDF37B-5DD5-7E18-A586-78ABCD5386D3}"/>
          </ac:picMkLst>
        </pc:picChg>
      </pc:sldChg>
      <pc:sldChg chg="addSp delSp modSp new mod">
        <pc:chgData name="Светлана Азизова" userId="46884f19afa58e49" providerId="LiveId" clId="{C9A87402-DBCC-4BB3-A4AC-92CC3F93AF01}" dt="2022-11-16T21:45:32.651" v="1485" actId="255"/>
        <pc:sldMkLst>
          <pc:docMk/>
          <pc:sldMk cId="829388151" sldId="269"/>
        </pc:sldMkLst>
        <pc:spChg chg="del mod">
          <ac:chgData name="Светлана Азизова" userId="46884f19afa58e49" providerId="LiveId" clId="{C9A87402-DBCC-4BB3-A4AC-92CC3F93AF01}" dt="2022-11-16T20:30:09.026" v="621" actId="21"/>
          <ac:spMkLst>
            <pc:docMk/>
            <pc:sldMk cId="829388151" sldId="269"/>
            <ac:spMk id="2" creationId="{F8235850-AA29-FAD9-0696-E02B0D2923E0}"/>
          </ac:spMkLst>
        </pc:spChg>
        <pc:spChg chg="del mod">
          <ac:chgData name="Светлана Азизова" userId="46884f19afa58e49" providerId="LiveId" clId="{C9A87402-DBCC-4BB3-A4AC-92CC3F93AF01}" dt="2022-11-16T20:29:35.101" v="610" actId="21"/>
          <ac:spMkLst>
            <pc:docMk/>
            <pc:sldMk cId="829388151" sldId="269"/>
            <ac:spMk id="3" creationId="{CFAA2BEA-FF13-E51A-6937-D12B5EF81D4A}"/>
          </ac:spMkLst>
        </pc:spChg>
        <pc:spChg chg="add del mod">
          <ac:chgData name="Светлана Азизова" userId="46884f19afa58e49" providerId="LiveId" clId="{C9A87402-DBCC-4BB3-A4AC-92CC3F93AF01}" dt="2022-11-16T20:43:55.896" v="739"/>
          <ac:spMkLst>
            <pc:docMk/>
            <pc:sldMk cId="829388151" sldId="269"/>
            <ac:spMk id="5" creationId="{5F4801FD-89BA-D4C6-76B4-12826773CCF6}"/>
          </ac:spMkLst>
        </pc:spChg>
        <pc:spChg chg="add mod">
          <ac:chgData name="Светлана Азизова" userId="46884f19afa58e49" providerId="LiveId" clId="{C9A87402-DBCC-4BB3-A4AC-92CC3F93AF01}" dt="2022-11-16T21:45:10.947" v="1483" actId="255"/>
          <ac:spMkLst>
            <pc:docMk/>
            <pc:sldMk cId="829388151" sldId="269"/>
            <ac:spMk id="7" creationId="{2BA5F27D-2457-7629-7BB6-C96A2BB957D9}"/>
          </ac:spMkLst>
        </pc:spChg>
        <pc:spChg chg="add mod">
          <ac:chgData name="Светлана Азизова" userId="46884f19afa58e49" providerId="LiveId" clId="{C9A87402-DBCC-4BB3-A4AC-92CC3F93AF01}" dt="2022-11-16T21:45:32.651" v="1485" actId="255"/>
          <ac:spMkLst>
            <pc:docMk/>
            <pc:sldMk cId="829388151" sldId="269"/>
            <ac:spMk id="9" creationId="{D80CED61-8BB2-34AC-0F4C-BD7C34F88CBD}"/>
          </ac:spMkLst>
        </pc:spChg>
        <pc:picChg chg="add mod">
          <ac:chgData name="Светлана Азизова" userId="46884f19afa58e49" providerId="LiveId" clId="{C9A87402-DBCC-4BB3-A4AC-92CC3F93AF01}" dt="2022-11-16T21:14:46.572" v="1171" actId="14100"/>
          <ac:picMkLst>
            <pc:docMk/>
            <pc:sldMk cId="829388151" sldId="269"/>
            <ac:picMk id="6" creationId="{A2400797-4A91-D62B-CCA7-EB32EB5F7121}"/>
          </ac:picMkLst>
        </pc:picChg>
      </pc:sldChg>
      <pc:sldChg chg="addSp delSp modSp new mod">
        <pc:chgData name="Светлана Азизова" userId="46884f19afa58e49" providerId="LiveId" clId="{C9A87402-DBCC-4BB3-A4AC-92CC3F93AF01}" dt="2022-11-16T21:44:55.418" v="1481" actId="255"/>
        <pc:sldMkLst>
          <pc:docMk/>
          <pc:sldMk cId="1981056038" sldId="270"/>
        </pc:sldMkLst>
        <pc:spChg chg="mod">
          <ac:chgData name="Светлана Азизова" userId="46884f19afa58e49" providerId="LiveId" clId="{C9A87402-DBCC-4BB3-A4AC-92CC3F93AF01}" dt="2022-11-16T21:44:55.418" v="1481" actId="255"/>
          <ac:spMkLst>
            <pc:docMk/>
            <pc:sldMk cId="1981056038" sldId="270"/>
            <ac:spMk id="2" creationId="{7B80069E-D64E-16F9-3163-59B67B5CC270}"/>
          </ac:spMkLst>
        </pc:spChg>
        <pc:spChg chg="mod">
          <ac:chgData name="Светлана Азизова" userId="46884f19afa58e49" providerId="LiveId" clId="{C9A87402-DBCC-4BB3-A4AC-92CC3F93AF01}" dt="2022-11-16T20:46:04.992" v="750" actId="14100"/>
          <ac:spMkLst>
            <pc:docMk/>
            <pc:sldMk cId="1981056038" sldId="270"/>
            <ac:spMk id="3" creationId="{FA7D2B57-357B-CDF9-43F4-A68F21CE98DB}"/>
          </ac:spMkLst>
        </pc:spChg>
        <pc:spChg chg="add mod">
          <ac:chgData name="Светлана Азизова" userId="46884f19afa58e49" providerId="LiveId" clId="{C9A87402-DBCC-4BB3-A4AC-92CC3F93AF01}" dt="2022-11-16T20:52:10.031" v="843" actId="14100"/>
          <ac:spMkLst>
            <pc:docMk/>
            <pc:sldMk cId="1981056038" sldId="270"/>
            <ac:spMk id="5" creationId="{8CA19C33-329A-D4A0-B660-50077144659D}"/>
          </ac:spMkLst>
        </pc:spChg>
        <pc:spChg chg="add del">
          <ac:chgData name="Светлана Азизова" userId="46884f19afa58e49" providerId="LiveId" clId="{C9A87402-DBCC-4BB3-A4AC-92CC3F93AF01}" dt="2022-11-16T20:50:06.938" v="799"/>
          <ac:spMkLst>
            <pc:docMk/>
            <pc:sldMk cId="1981056038" sldId="270"/>
            <ac:spMk id="6" creationId="{C9EB3EF5-0CE9-55D5-FD54-9A4E880885EE}"/>
          </ac:spMkLst>
        </pc:spChg>
        <pc:picChg chg="add mod">
          <ac:chgData name="Светлана Азизова" userId="46884f19afa58e49" providerId="LiveId" clId="{C9A87402-DBCC-4BB3-A4AC-92CC3F93AF01}" dt="2022-11-16T20:52:38.934" v="845" actId="1076"/>
          <ac:picMkLst>
            <pc:docMk/>
            <pc:sldMk cId="1981056038" sldId="270"/>
            <ac:picMk id="4" creationId="{983BABEF-4081-9CF4-B4F4-D90BB72D86EA}"/>
          </ac:picMkLst>
        </pc:picChg>
        <pc:picChg chg="add del">
          <ac:chgData name="Светлана Азизова" userId="46884f19afa58e49" providerId="LiveId" clId="{C9A87402-DBCC-4BB3-A4AC-92CC3F93AF01}" dt="2022-11-16T20:50:06.938" v="799"/>
          <ac:picMkLst>
            <pc:docMk/>
            <pc:sldMk cId="1981056038" sldId="270"/>
            <ac:picMk id="1026" creationId="{BCD6D51D-7A70-2BBE-2792-542AD405F8B1}"/>
          </ac:picMkLst>
        </pc:picChg>
      </pc:sldChg>
      <pc:sldChg chg="addSp delSp modSp new mod">
        <pc:chgData name="Светлана Азизова" userId="46884f19afa58e49" providerId="LiveId" clId="{C9A87402-DBCC-4BB3-A4AC-92CC3F93AF01}" dt="2022-11-16T21:45:50.891" v="1489" actId="255"/>
        <pc:sldMkLst>
          <pc:docMk/>
          <pc:sldMk cId="2199293597" sldId="271"/>
        </pc:sldMkLst>
        <pc:spChg chg="mod">
          <ac:chgData name="Светлана Азизова" userId="46884f19afa58e49" providerId="LiveId" clId="{C9A87402-DBCC-4BB3-A4AC-92CC3F93AF01}" dt="2022-11-16T21:16:52.158" v="1210" actId="255"/>
          <ac:spMkLst>
            <pc:docMk/>
            <pc:sldMk cId="2199293597" sldId="271"/>
            <ac:spMk id="2" creationId="{101F0293-7618-82D1-9C95-E237FE4B72CC}"/>
          </ac:spMkLst>
        </pc:spChg>
        <pc:spChg chg="del mod">
          <ac:chgData name="Светлана Азизова" userId="46884f19afa58e49" providerId="LiveId" clId="{C9A87402-DBCC-4BB3-A4AC-92CC3F93AF01}" dt="2022-11-16T21:19:53.193" v="1247" actId="21"/>
          <ac:spMkLst>
            <pc:docMk/>
            <pc:sldMk cId="2199293597" sldId="271"/>
            <ac:spMk id="3" creationId="{769244CA-3625-0827-6CC7-B2901D79EFE1}"/>
          </ac:spMkLst>
        </pc:spChg>
        <pc:spChg chg="add mod">
          <ac:chgData name="Светлана Азизова" userId="46884f19afa58e49" providerId="LiveId" clId="{C9A87402-DBCC-4BB3-A4AC-92CC3F93AF01}" dt="2022-11-16T21:45:50.891" v="1489" actId="255"/>
          <ac:spMkLst>
            <pc:docMk/>
            <pc:sldMk cId="2199293597" sldId="271"/>
            <ac:spMk id="5" creationId="{3099776A-9B08-36C5-D08F-9E33787CD6F7}"/>
          </ac:spMkLst>
        </pc:spChg>
        <pc:picChg chg="add mod">
          <ac:chgData name="Светлана Азизова" userId="46884f19afa58e49" providerId="LiveId" clId="{C9A87402-DBCC-4BB3-A4AC-92CC3F93AF01}" dt="2022-11-16T21:28:05.731" v="1334" actId="1076"/>
          <ac:picMkLst>
            <pc:docMk/>
            <pc:sldMk cId="2199293597" sldId="271"/>
            <ac:picMk id="4" creationId="{EB3A8BAD-2F2B-CEF3-8C2F-92E26668FA5E}"/>
          </ac:picMkLst>
        </pc:picChg>
        <pc:picChg chg="add del mod">
          <ac:chgData name="Светлана Азизова" userId="46884f19afa58e49" providerId="LiveId" clId="{C9A87402-DBCC-4BB3-A4AC-92CC3F93AF01}" dt="2022-11-16T21:18:05.792" v="1223" actId="21"/>
          <ac:picMkLst>
            <pc:docMk/>
            <pc:sldMk cId="2199293597" sldId="271"/>
            <ac:picMk id="6" creationId="{5E68D3A7-A4A1-8D4C-6076-F18790B0325E}"/>
          </ac:picMkLst>
        </pc:picChg>
        <pc:picChg chg="add mod">
          <ac:chgData name="Светлана Азизова" userId="46884f19afa58e49" providerId="LiveId" clId="{C9A87402-DBCC-4BB3-A4AC-92CC3F93AF01}" dt="2022-11-16T21:29:17.491" v="1349" actId="1076"/>
          <ac:picMkLst>
            <pc:docMk/>
            <pc:sldMk cId="2199293597" sldId="271"/>
            <ac:picMk id="7" creationId="{32F25655-B147-7F86-C179-5D684ADB632D}"/>
          </ac:picMkLst>
        </pc:picChg>
      </pc:sldChg>
      <pc:sldChg chg="addSp delSp modSp new mod">
        <pc:chgData name="Светлана Азизова" userId="46884f19afa58e49" providerId="LiveId" clId="{C9A87402-DBCC-4BB3-A4AC-92CC3F93AF01}" dt="2022-11-16T21:58:19.496" v="1616" actId="1076"/>
        <pc:sldMkLst>
          <pc:docMk/>
          <pc:sldMk cId="3762260281" sldId="272"/>
        </pc:sldMkLst>
        <pc:spChg chg="del mod">
          <ac:chgData name="Светлана Азизова" userId="46884f19afa58e49" providerId="LiveId" clId="{C9A87402-DBCC-4BB3-A4AC-92CC3F93AF01}" dt="2022-11-16T21:23:13.173" v="1259" actId="21"/>
          <ac:spMkLst>
            <pc:docMk/>
            <pc:sldMk cId="3762260281" sldId="272"/>
            <ac:spMk id="2" creationId="{EA7657FC-136A-C5E9-FEDA-8A2F0AC7C3DC}"/>
          </ac:spMkLst>
        </pc:spChg>
        <pc:spChg chg="mod">
          <ac:chgData name="Светлана Азизова" userId="46884f19afa58e49" providerId="LiveId" clId="{C9A87402-DBCC-4BB3-A4AC-92CC3F93AF01}" dt="2022-11-16T21:56:59.377" v="1609" actId="14100"/>
          <ac:spMkLst>
            <pc:docMk/>
            <pc:sldMk cId="3762260281" sldId="272"/>
            <ac:spMk id="3" creationId="{6AA57E23-D0C7-9F32-7F28-3F3648BDE951}"/>
          </ac:spMkLst>
        </pc:spChg>
        <pc:spChg chg="add mod">
          <ac:chgData name="Светлана Азизова" userId="46884f19afa58e49" providerId="LiveId" clId="{C9A87402-DBCC-4BB3-A4AC-92CC3F93AF01}" dt="2022-11-16T21:51:08.385" v="1548" actId="1076"/>
          <ac:spMkLst>
            <pc:docMk/>
            <pc:sldMk cId="3762260281" sldId="272"/>
            <ac:spMk id="6" creationId="{3A13D96D-14FD-FDB8-ABE4-712EE4D6746D}"/>
          </ac:spMkLst>
        </pc:spChg>
        <pc:spChg chg="add mod">
          <ac:chgData name="Светлана Азизова" userId="46884f19afa58e49" providerId="LiveId" clId="{C9A87402-DBCC-4BB3-A4AC-92CC3F93AF01}" dt="2022-11-16T21:54:04.312" v="1580" actId="1076"/>
          <ac:spMkLst>
            <pc:docMk/>
            <pc:sldMk cId="3762260281" sldId="272"/>
            <ac:spMk id="7" creationId="{ECE70683-9F74-3FD3-7CEC-88FB56DA957D}"/>
          </ac:spMkLst>
        </pc:spChg>
        <pc:picChg chg="add mod">
          <ac:chgData name="Светлана Азизова" userId="46884f19afa58e49" providerId="LiveId" clId="{C9A87402-DBCC-4BB3-A4AC-92CC3F93AF01}" dt="2022-11-16T21:48:35.385" v="1516" actId="1076"/>
          <ac:picMkLst>
            <pc:docMk/>
            <pc:sldMk cId="3762260281" sldId="272"/>
            <ac:picMk id="4" creationId="{66BD8A3A-47EF-C0E2-F57A-0EEC1ACF5DAC}"/>
          </ac:picMkLst>
        </pc:picChg>
        <pc:picChg chg="add mod">
          <ac:chgData name="Светлана Азизова" userId="46884f19afa58e49" providerId="LiveId" clId="{C9A87402-DBCC-4BB3-A4AC-92CC3F93AF01}" dt="2022-11-16T21:58:19.496" v="1616" actId="1076"/>
          <ac:picMkLst>
            <pc:docMk/>
            <pc:sldMk cId="3762260281" sldId="272"/>
            <ac:picMk id="9" creationId="{9194E0DE-337D-B335-D240-E3537E32EF04}"/>
          </ac:picMkLst>
        </pc:picChg>
      </pc:sldChg>
    </pc:docChg>
  </pc:docChgLst>
  <pc:docChgLst>
    <pc:chgData name="Светлана Азизова" userId="46884f19afa58e49" providerId="LiveId" clId="{06CA7C22-819C-4193-863B-20210758DB06}"/>
    <pc:docChg chg="undo custSel addSld modSld">
      <pc:chgData name="Светлана Азизова" userId="46884f19afa58e49" providerId="LiveId" clId="{06CA7C22-819C-4193-863B-20210758DB06}" dt="2022-11-15T21:44:07.633" v="466" actId="1076"/>
      <pc:docMkLst>
        <pc:docMk/>
      </pc:docMkLst>
      <pc:sldChg chg="addSp delSp modSp new mod">
        <pc:chgData name="Светлана Азизова" userId="46884f19afa58e49" providerId="LiveId" clId="{06CA7C22-819C-4193-863B-20210758DB06}" dt="2022-11-15T21:11:07.797" v="137" actId="14100"/>
        <pc:sldMkLst>
          <pc:docMk/>
          <pc:sldMk cId="4108609170" sldId="256"/>
        </pc:sldMkLst>
        <pc:spChg chg="mod">
          <ac:chgData name="Светлана Азизова" userId="46884f19afa58e49" providerId="LiveId" clId="{06CA7C22-819C-4193-863B-20210758DB06}" dt="2022-11-15T21:06:24.844" v="122" actId="14100"/>
          <ac:spMkLst>
            <pc:docMk/>
            <pc:sldMk cId="4108609170" sldId="256"/>
            <ac:spMk id="2" creationId="{18AA57BA-891C-2006-8603-D96DEA7F9A6F}"/>
          </ac:spMkLst>
        </pc:spChg>
        <pc:spChg chg="mod">
          <ac:chgData name="Светлана Азизова" userId="46884f19afa58e49" providerId="LiveId" clId="{06CA7C22-819C-4193-863B-20210758DB06}" dt="2022-11-15T21:05:26.277" v="117" actId="14100"/>
          <ac:spMkLst>
            <pc:docMk/>
            <pc:sldMk cId="4108609170" sldId="256"/>
            <ac:spMk id="3" creationId="{5DDC1938-FCB5-C0C7-2655-44A34FFBAFF9}"/>
          </ac:spMkLst>
        </pc:spChg>
        <pc:spChg chg="add del">
          <ac:chgData name="Светлана Азизова" userId="46884f19afa58e49" providerId="LiveId" clId="{06CA7C22-819C-4193-863B-20210758DB06}" dt="2022-11-15T21:08:41.339" v="124" actId="22"/>
          <ac:spMkLst>
            <pc:docMk/>
            <pc:sldMk cId="4108609170" sldId="256"/>
            <ac:spMk id="5" creationId="{86B4A2BF-B727-A928-A4B1-5733360E1124}"/>
          </ac:spMkLst>
        </pc:spChg>
        <pc:spChg chg="add mod">
          <ac:chgData name="Светлана Азизова" userId="46884f19afa58e49" providerId="LiveId" clId="{06CA7C22-819C-4193-863B-20210758DB06}" dt="2022-11-15T21:11:07.797" v="137" actId="14100"/>
          <ac:spMkLst>
            <pc:docMk/>
            <pc:sldMk cId="4108609170" sldId="256"/>
            <ac:spMk id="7" creationId="{AEAFFC26-C212-6394-FC29-57A2786708C2}"/>
          </ac:spMkLst>
        </pc:spChg>
      </pc:sldChg>
      <pc:sldChg chg="addSp modSp new mod">
        <pc:chgData name="Светлана Азизова" userId="46884f19afa58e49" providerId="LiveId" clId="{06CA7C22-819C-4193-863B-20210758DB06}" dt="2022-11-15T21:20:59.443" v="338" actId="1076"/>
        <pc:sldMkLst>
          <pc:docMk/>
          <pc:sldMk cId="385803173" sldId="257"/>
        </pc:sldMkLst>
        <pc:spChg chg="mod">
          <ac:chgData name="Светлана Азизова" userId="46884f19afa58e49" providerId="LiveId" clId="{06CA7C22-819C-4193-863B-20210758DB06}" dt="2022-11-15T21:20:55.803" v="337" actId="14100"/>
          <ac:spMkLst>
            <pc:docMk/>
            <pc:sldMk cId="385803173" sldId="257"/>
            <ac:spMk id="2" creationId="{1551E2CB-933C-8107-AE2E-808020675771}"/>
          </ac:spMkLst>
        </pc:spChg>
        <pc:spChg chg="mod">
          <ac:chgData name="Светлана Азизова" userId="46884f19afa58e49" providerId="LiveId" clId="{06CA7C22-819C-4193-863B-20210758DB06}" dt="2022-11-15T21:20:46.195" v="334" actId="14100"/>
          <ac:spMkLst>
            <pc:docMk/>
            <pc:sldMk cId="385803173" sldId="257"/>
            <ac:spMk id="3" creationId="{8173CD03-05DD-FEFA-D313-25ED8F9DD39F}"/>
          </ac:spMkLst>
        </pc:spChg>
        <pc:picChg chg="add mod">
          <ac:chgData name="Светлана Азизова" userId="46884f19afa58e49" providerId="LiveId" clId="{06CA7C22-819C-4193-863B-20210758DB06}" dt="2022-11-15T21:20:59.443" v="338" actId="1076"/>
          <ac:picMkLst>
            <pc:docMk/>
            <pc:sldMk cId="385803173" sldId="257"/>
            <ac:picMk id="4" creationId="{D01814D6-1B9F-5DCC-5722-04CC57D5BB61}"/>
          </ac:picMkLst>
        </pc:picChg>
      </pc:sldChg>
      <pc:sldChg chg="addSp modSp new mod">
        <pc:chgData name="Светлана Азизова" userId="46884f19afa58e49" providerId="LiveId" clId="{06CA7C22-819C-4193-863B-20210758DB06}" dt="2022-11-15T21:24:25.474" v="370" actId="14100"/>
        <pc:sldMkLst>
          <pc:docMk/>
          <pc:sldMk cId="1381729312" sldId="258"/>
        </pc:sldMkLst>
        <pc:spChg chg="mod">
          <ac:chgData name="Светлана Азизова" userId="46884f19afa58e49" providerId="LiveId" clId="{06CA7C22-819C-4193-863B-20210758DB06}" dt="2022-11-15T21:24:25.474" v="370" actId="14100"/>
          <ac:spMkLst>
            <pc:docMk/>
            <pc:sldMk cId="1381729312" sldId="258"/>
            <ac:spMk id="2" creationId="{6137C89E-C707-9730-434B-0A2CF82AF605}"/>
          </ac:spMkLst>
        </pc:spChg>
        <pc:spChg chg="mod">
          <ac:chgData name="Светлана Азизова" userId="46884f19afa58e49" providerId="LiveId" clId="{06CA7C22-819C-4193-863B-20210758DB06}" dt="2022-11-15T21:24:11.291" v="365" actId="14100"/>
          <ac:spMkLst>
            <pc:docMk/>
            <pc:sldMk cId="1381729312" sldId="258"/>
            <ac:spMk id="3" creationId="{4E55D18A-074D-BBBD-388F-396399C2F8F1}"/>
          </ac:spMkLst>
        </pc:spChg>
        <pc:picChg chg="add mod">
          <ac:chgData name="Светлана Азизова" userId="46884f19afa58e49" providerId="LiveId" clId="{06CA7C22-819C-4193-863B-20210758DB06}" dt="2022-11-15T21:24:21.419" v="368" actId="14100"/>
          <ac:picMkLst>
            <pc:docMk/>
            <pc:sldMk cId="1381729312" sldId="258"/>
            <ac:picMk id="4" creationId="{386C16DC-8A09-157C-232B-8D23C57D1D68}"/>
          </ac:picMkLst>
        </pc:picChg>
      </pc:sldChg>
      <pc:sldChg chg="addSp modSp new mod">
        <pc:chgData name="Светлана Азизова" userId="46884f19afa58e49" providerId="LiveId" clId="{06CA7C22-819C-4193-863B-20210758DB06}" dt="2022-11-15T21:28:06.083" v="377" actId="14100"/>
        <pc:sldMkLst>
          <pc:docMk/>
          <pc:sldMk cId="1240049258" sldId="259"/>
        </pc:sldMkLst>
        <pc:spChg chg="mod">
          <ac:chgData name="Светлана Азизова" userId="46884f19afa58e49" providerId="LiveId" clId="{06CA7C22-819C-4193-863B-20210758DB06}" dt="2022-11-15T21:28:06.083" v="377" actId="14100"/>
          <ac:spMkLst>
            <pc:docMk/>
            <pc:sldMk cId="1240049258" sldId="259"/>
            <ac:spMk id="2" creationId="{96CF49CA-4E02-2925-B983-C4556B57EFAE}"/>
          </ac:spMkLst>
        </pc:spChg>
        <pc:spChg chg="add mod">
          <ac:chgData name="Светлана Азизова" userId="46884f19afa58e49" providerId="LiveId" clId="{06CA7C22-819C-4193-863B-20210758DB06}" dt="2022-11-15T21:27:56.017" v="374" actId="14100"/>
          <ac:spMkLst>
            <pc:docMk/>
            <pc:sldMk cId="1240049258" sldId="259"/>
            <ac:spMk id="4" creationId="{C1F06AD7-652D-7197-84CA-8E9A85406565}"/>
          </ac:spMkLst>
        </pc:spChg>
      </pc:sldChg>
      <pc:sldChg chg="addSp modSp new mod">
        <pc:chgData name="Светлана Азизова" userId="46884f19afa58e49" providerId="LiveId" clId="{06CA7C22-819C-4193-863B-20210758DB06}" dt="2022-11-15T21:44:07.633" v="466" actId="1076"/>
        <pc:sldMkLst>
          <pc:docMk/>
          <pc:sldMk cId="1818462704" sldId="260"/>
        </pc:sldMkLst>
        <pc:spChg chg="mod">
          <ac:chgData name="Светлана Азизова" userId="46884f19afa58e49" providerId="LiveId" clId="{06CA7C22-819C-4193-863B-20210758DB06}" dt="2022-11-15T21:37:58.105" v="428" actId="14100"/>
          <ac:spMkLst>
            <pc:docMk/>
            <pc:sldMk cId="1818462704" sldId="260"/>
            <ac:spMk id="2" creationId="{BF36E0EA-0465-2EDC-1A0C-AF329A897F7C}"/>
          </ac:spMkLst>
        </pc:spChg>
        <pc:spChg chg="mod">
          <ac:chgData name="Светлана Азизова" userId="46884f19afa58e49" providerId="LiveId" clId="{06CA7C22-819C-4193-863B-20210758DB06}" dt="2022-11-15T21:35:39.934" v="404" actId="21"/>
          <ac:spMkLst>
            <pc:docMk/>
            <pc:sldMk cId="1818462704" sldId="260"/>
            <ac:spMk id="3" creationId="{5CA84075-6BC1-330A-2D98-D84B14456CEA}"/>
          </ac:spMkLst>
        </pc:spChg>
        <pc:spChg chg="add mod">
          <ac:chgData name="Светлана Азизова" userId="46884f19afa58e49" providerId="LiveId" clId="{06CA7C22-819C-4193-863B-20210758DB06}" dt="2022-11-15T21:44:07.633" v="466" actId="1076"/>
          <ac:spMkLst>
            <pc:docMk/>
            <pc:sldMk cId="1818462704" sldId="260"/>
            <ac:spMk id="5" creationId="{95C7ABE6-F247-972B-2A01-541848D0B23B}"/>
          </ac:spMkLst>
        </pc:spChg>
      </pc:sldChg>
      <pc:sldChg chg="addSp delSp modSp new mod">
        <pc:chgData name="Светлана Азизова" userId="46884f19afa58e49" providerId="LiveId" clId="{06CA7C22-819C-4193-863B-20210758DB06}" dt="2022-11-15T21:42:10.364" v="463" actId="20577"/>
        <pc:sldMkLst>
          <pc:docMk/>
          <pc:sldMk cId="3615253183" sldId="261"/>
        </pc:sldMkLst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2" creationId="{F631F256-E337-C6D8-D7A9-54766E343159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3" creationId="{CD0DD98D-48F8-3096-62B6-3A6DAA10A39A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4" creationId="{417955BA-135F-302C-BB7D-95C71F26982C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5" creationId="{CC75421E-4551-9F9D-DF8A-87BA6273FD7A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6" creationId="{749469D2-AD69-5FB2-202A-177C85BC5F37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7" creationId="{A83B8D0E-7C7E-36D1-F5A9-A7A67FFE90ED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8" creationId="{4931FFE1-D4FE-857B-77A1-52178EC04C0A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9" creationId="{56F0278A-2C84-CDF9-D142-1DE72EA34FC7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10" creationId="{AAF640C2-423E-C519-DD3F-2794DF6EC393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11" creationId="{7C2CF064-FE8E-2837-84E7-FFA724241C84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12" creationId="{06D38F57-96C9-03E7-99A1-685FD0A4C6DE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13" creationId="{B1F2FCFE-A1AC-1626-7EB6-CBF665162AED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14" creationId="{D870D377-22A8-A1FB-0223-4FEB08AE3808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15" creationId="{BB7FD78D-3E78-3C64-F9D5-AEB6D5C8A390}"/>
          </ac:spMkLst>
        </pc:spChg>
        <pc:spChg chg="add del">
          <ac:chgData name="Светлана Азизова" userId="46884f19afa58e49" providerId="LiveId" clId="{06CA7C22-819C-4193-863B-20210758DB06}" dt="2022-11-15T21:33:58.836" v="382"/>
          <ac:spMkLst>
            <pc:docMk/>
            <pc:sldMk cId="3615253183" sldId="261"/>
            <ac:spMk id="16" creationId="{97F3D49E-BAB4-36E9-401A-523EBE9A51A6}"/>
          </ac:spMkLst>
        </pc:spChg>
        <pc:spChg chg="add mod">
          <ac:chgData name="Светлана Азизова" userId="46884f19afa58e49" providerId="LiveId" clId="{06CA7C22-819C-4193-863B-20210758DB06}" dt="2022-11-15T21:42:10.364" v="463" actId="20577"/>
          <ac:spMkLst>
            <pc:docMk/>
            <pc:sldMk cId="3615253183" sldId="261"/>
            <ac:spMk id="18" creationId="{EC73ECA5-D3F6-91B5-2466-9EAF425AD064}"/>
          </ac:spMkLst>
        </pc:spChg>
        <pc:picChg chg="add del">
          <ac:chgData name="Светлана Азизова" userId="46884f19afa58e49" providerId="LiveId" clId="{06CA7C22-819C-4193-863B-20210758DB06}" dt="2022-11-15T21:33:58.836" v="382"/>
          <ac:picMkLst>
            <pc:docMk/>
            <pc:sldMk cId="3615253183" sldId="261"/>
            <ac:picMk id="1026" creationId="{E1A44FF5-D5A9-0D5D-02EE-5F1089DD9A6B}"/>
          </ac:picMkLst>
        </pc:picChg>
        <pc:picChg chg="add del">
          <ac:chgData name="Светлана Азизова" userId="46884f19afa58e49" providerId="LiveId" clId="{06CA7C22-819C-4193-863B-20210758DB06}" dt="2022-11-15T21:33:58.836" v="382"/>
          <ac:picMkLst>
            <pc:docMk/>
            <pc:sldMk cId="3615253183" sldId="261"/>
            <ac:picMk id="1038" creationId="{C91F4D5E-EF28-421D-5598-E49C0066FD01}"/>
          </ac:picMkLst>
        </pc:picChg>
        <pc:picChg chg="add del">
          <ac:chgData name="Светлана Азизова" userId="46884f19afa58e49" providerId="LiveId" clId="{06CA7C22-819C-4193-863B-20210758DB06}" dt="2022-11-15T21:33:58.836" v="382"/>
          <ac:picMkLst>
            <pc:docMk/>
            <pc:sldMk cId="3615253183" sldId="261"/>
            <ac:picMk id="1039" creationId="{59307FA7-2700-0A1D-8DED-B40F510E6E26}"/>
          </ac:picMkLst>
        </pc:picChg>
      </pc:sldChg>
      <pc:sldChg chg="addSp modSp new mod">
        <pc:chgData name="Светлана Азизова" userId="46884f19afa58e49" providerId="LiveId" clId="{06CA7C22-819C-4193-863B-20210758DB06}" dt="2022-11-15T21:37:48.753" v="426" actId="1076"/>
        <pc:sldMkLst>
          <pc:docMk/>
          <pc:sldMk cId="409155072" sldId="262"/>
        </pc:sldMkLst>
        <pc:spChg chg="mod">
          <ac:chgData name="Светлана Азизова" userId="46884f19afa58e49" providerId="LiveId" clId="{06CA7C22-819C-4193-863B-20210758DB06}" dt="2022-11-15T21:37:33.265" v="422" actId="14100"/>
          <ac:spMkLst>
            <pc:docMk/>
            <pc:sldMk cId="409155072" sldId="262"/>
            <ac:spMk id="2" creationId="{3BC339D9-5695-B315-10DC-AE492CBACC19}"/>
          </ac:spMkLst>
        </pc:spChg>
        <pc:picChg chg="add mod">
          <ac:chgData name="Светлана Азизова" userId="46884f19afa58e49" providerId="LiveId" clId="{06CA7C22-819C-4193-863B-20210758DB06}" dt="2022-11-15T21:37:48.753" v="426" actId="1076"/>
          <ac:picMkLst>
            <pc:docMk/>
            <pc:sldMk cId="409155072" sldId="262"/>
            <ac:picMk id="3" creationId="{EC3D847D-2E87-159C-7B25-6E2D00DEE53C}"/>
          </ac:picMkLst>
        </pc:picChg>
      </pc:sldChg>
      <pc:sldChg chg="addSp modSp new mod">
        <pc:chgData name="Светлана Азизова" userId="46884f19afa58e49" providerId="LiveId" clId="{06CA7C22-819C-4193-863B-20210758DB06}" dt="2022-11-15T21:41:53.104" v="462" actId="14100"/>
        <pc:sldMkLst>
          <pc:docMk/>
          <pc:sldMk cId="366481557" sldId="263"/>
        </pc:sldMkLst>
        <pc:spChg chg="mod">
          <ac:chgData name="Светлана Азизова" userId="46884f19afa58e49" providerId="LiveId" clId="{06CA7C22-819C-4193-863B-20210758DB06}" dt="2022-11-15T21:41:27.504" v="454" actId="1076"/>
          <ac:spMkLst>
            <pc:docMk/>
            <pc:sldMk cId="366481557" sldId="263"/>
            <ac:spMk id="2" creationId="{04AB6850-D466-C242-AE10-E9B0EDDFD733}"/>
          </ac:spMkLst>
        </pc:spChg>
        <pc:spChg chg="mod">
          <ac:chgData name="Светлана Азизова" userId="46884f19afa58e49" providerId="LiveId" clId="{06CA7C22-819C-4193-863B-20210758DB06}" dt="2022-11-15T21:41:53.104" v="462" actId="14100"/>
          <ac:spMkLst>
            <pc:docMk/>
            <pc:sldMk cId="366481557" sldId="263"/>
            <ac:spMk id="3" creationId="{79A5D6D6-A25B-B0CC-15B5-E0DF5B3685C5}"/>
          </ac:spMkLst>
        </pc:spChg>
        <pc:picChg chg="add mod">
          <ac:chgData name="Светлана Азизова" userId="46884f19afa58e49" providerId="LiveId" clId="{06CA7C22-819C-4193-863B-20210758DB06}" dt="2022-11-15T21:41:44.104" v="459" actId="1076"/>
          <ac:picMkLst>
            <pc:docMk/>
            <pc:sldMk cId="366481557" sldId="263"/>
            <ac:picMk id="4" creationId="{04FE1EE9-E037-A45A-304D-3004EB2AC3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94560-3D98-416F-B29B-76CCC48C11EB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0319B-153C-4A41-97B8-B59469887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43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0319B-153C-4A41-97B8-B594698877F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6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8CF8-40AA-4938-84B3-66F99201E54A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B893-1A78-4D40-A8F0-739B4FB21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277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8CF8-40AA-4938-84B3-66F99201E54A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B893-1A78-4D40-A8F0-739B4FB21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88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8CF8-40AA-4938-84B3-66F99201E54A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B893-1A78-4D40-A8F0-739B4FB21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92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8CF8-40AA-4938-84B3-66F99201E54A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B893-1A78-4D40-A8F0-739B4FB21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6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8CF8-40AA-4938-84B3-66F99201E54A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B893-1A78-4D40-A8F0-739B4FB21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247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8CF8-40AA-4938-84B3-66F99201E54A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B893-1A78-4D40-A8F0-739B4FB21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51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8CF8-40AA-4938-84B3-66F99201E54A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B893-1A78-4D40-A8F0-739B4FB2175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80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8CF8-40AA-4938-84B3-66F99201E54A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B893-1A78-4D40-A8F0-739B4FB21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565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8CF8-40AA-4938-84B3-66F99201E54A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B893-1A78-4D40-A8F0-739B4FB21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21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8CF8-40AA-4938-84B3-66F99201E54A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B893-1A78-4D40-A8F0-739B4FB21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122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87E8CF8-40AA-4938-84B3-66F99201E54A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B893-1A78-4D40-A8F0-739B4FB21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343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87E8CF8-40AA-4938-84B3-66F99201E54A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8BFB893-1A78-4D40-A8F0-739B4FB21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52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57BA-891C-2006-8603-D96DEA7F9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115" y="339993"/>
            <a:ext cx="11663405" cy="1153528"/>
          </a:xfrm>
        </p:spPr>
        <p:txBody>
          <a:bodyPr>
            <a:normAutofit fontScale="90000"/>
          </a:bodyPr>
          <a:lstStyle/>
          <a:p>
            <a:r>
              <a:rPr lang="ru-RU" sz="2000" i="1" dirty="0">
                <a:latin typeface="XO Thames" panose="02020603050405020304" pitchFamily="18" charset="-52"/>
              </a:rPr>
              <a:t>«Целевые прогулки и экскурсии выходного дня для дошкольников «Параллели»: путешествуем по странам и континентам, не выезжая из Санкт-Петербурга»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DC1938-FCB5-C0C7-2655-44A34FFBA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8432" y="5387545"/>
            <a:ext cx="7109254" cy="1033849"/>
          </a:xfrm>
        </p:spPr>
        <p:txBody>
          <a:bodyPr>
            <a:normAutofit/>
          </a:bodyPr>
          <a:lstStyle/>
          <a:p>
            <a:pPr algn="r"/>
            <a:r>
              <a:rPr lang="ru-RU" b="1" i="1" dirty="0">
                <a:solidFill>
                  <a:schemeClr val="tx1"/>
                </a:solidFill>
              </a:rPr>
              <a:t>Подготовила Азизова Светлана Валентиновна</a:t>
            </a:r>
          </a:p>
          <a:p>
            <a:pPr algn="r"/>
            <a:r>
              <a:rPr lang="ru-RU" b="1" i="1" dirty="0">
                <a:solidFill>
                  <a:schemeClr val="tx1"/>
                </a:solidFill>
              </a:rPr>
              <a:t>воспитатель ГДОУ №31 Василеостровского района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282491-1038-5270-CC2F-F068B38F5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34" y="2590622"/>
            <a:ext cx="3349152" cy="3600636"/>
          </a:xfrm>
          <a:prstGeom prst="rect">
            <a:avLst/>
          </a:prstGeom>
        </p:spPr>
      </p:pic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809AB927-DC44-CCD0-D16A-3C13861B8D63}"/>
              </a:ext>
            </a:extLst>
          </p:cNvPr>
          <p:cNvSpPr/>
          <p:nvPr/>
        </p:nvSpPr>
        <p:spPr>
          <a:xfrm>
            <a:off x="4176994" y="1922775"/>
            <a:ext cx="7652129" cy="3241230"/>
          </a:xfrm>
          <a:prstGeom prst="cloudCallout">
            <a:avLst>
              <a:gd name="adj1" fmla="val -66033"/>
              <a:gd name="adj2" fmla="val 59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3600" b="1" i="0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В Петербурге можно почувствовать себя как в Италии.</a:t>
            </a:r>
          </a:p>
        </p:txBody>
      </p:sp>
    </p:spTree>
    <p:extLst>
      <p:ext uri="{BB962C8B-B14F-4D97-AF65-F5344CB8AC3E}">
        <p14:creationId xmlns:p14="http://schemas.microsoft.com/office/powerpoint/2010/main" val="4108609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A57E23-D0C7-9F32-7F28-3F3648BDE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833257"/>
            <a:ext cx="5761446" cy="99060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XO Thames" panose="02020603050405020304" pitchFamily="18" charset="-52"/>
              </a:rPr>
              <a:t>Желаю приятного аппетита 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BD8A3A-47EF-C0E2-F57A-0EEC1ACF5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546" y="2476592"/>
            <a:ext cx="4183018" cy="4185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13D96D-14FD-FDB8-ABE4-712EE4D6746D}"/>
              </a:ext>
            </a:extLst>
          </p:cNvPr>
          <p:cNvSpPr txBox="1"/>
          <p:nvPr/>
        </p:nvSpPr>
        <p:spPr>
          <a:xfrm rot="10800000" flipV="1">
            <a:off x="-1549762" y="3930839"/>
            <a:ext cx="5566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Желаю</a:t>
            </a:r>
          </a:p>
        </p:txBody>
      </p:sp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ECE70683-9F74-3FD3-7CEC-88FB56DA957D}"/>
              </a:ext>
            </a:extLst>
          </p:cNvPr>
          <p:cNvSpPr/>
          <p:nvPr/>
        </p:nvSpPr>
        <p:spPr>
          <a:xfrm>
            <a:off x="57074" y="1247688"/>
            <a:ext cx="7476097" cy="3052483"/>
          </a:xfrm>
          <a:prstGeom prst="wedgeEllipseCallout">
            <a:avLst>
              <a:gd name="adj1" fmla="val 50743"/>
              <a:gd name="adj2" fmla="val 71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94E0DE-337D-B335-D240-E3537E32E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56" y="2154748"/>
            <a:ext cx="4947544" cy="7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60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F5543-3752-7049-6C51-F6C52240A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390" y="2734234"/>
            <a:ext cx="6695848" cy="3631901"/>
          </a:xfrm>
        </p:spPr>
        <p:txBody>
          <a:bodyPr>
            <a:noAutofit/>
          </a:bodyPr>
          <a:lstStyle/>
          <a:p>
            <a:pPr algn="l"/>
            <a:r>
              <a:rPr lang="ru-RU" sz="2000" i="1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название - "Северная Венеция" - Петербург носит не просто так. </a:t>
            </a:r>
            <a:br>
              <a:rPr lang="ru-RU" sz="2000" i="1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</a:br>
            <a:r>
              <a:rPr lang="ru-RU" sz="2000" i="1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Здесь действительно царит итальянская атмосфера, а некоторые петербургские уголки напоминают о Вечном городе. Я Расскажу, какие места в городе сложно отличить от итальянских, где исполняют настоящую итальянскую оперу, и где можно попробовать блюда, обожаемой во всем мире, итальянскую пиццу.</a:t>
            </a:r>
            <a:endParaRPr lang="ru-RU" sz="2000" i="1" dirty="0">
              <a:latin typeface="XO Thames" panose="02020603050405020304" pitchFamily="18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CA739E-0439-A42A-AB58-BAC21AFD8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0" y="2734234"/>
            <a:ext cx="2976282" cy="310507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3D95B-FCB1-E5E3-F37D-7EA2BF777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935055" y="2321859"/>
            <a:ext cx="3870172" cy="4150659"/>
          </a:xfrm>
          <a:prstGeom prst="rect">
            <a:avLst/>
          </a:prstGeom>
        </p:spPr>
      </p:pic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80112A41-99D4-5110-78DD-4B25B2F72A40}"/>
              </a:ext>
            </a:extLst>
          </p:cNvPr>
          <p:cNvSpPr/>
          <p:nvPr/>
        </p:nvSpPr>
        <p:spPr>
          <a:xfrm flipH="1">
            <a:off x="1259541" y="385482"/>
            <a:ext cx="8795657" cy="2124635"/>
          </a:xfrm>
          <a:prstGeom prst="cloudCallout">
            <a:avLst>
              <a:gd name="adj1" fmla="val -24128"/>
              <a:gd name="adj2" fmla="val 920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XO Thames" panose="02020603050405020304" pitchFamily="18" charset="-52"/>
              </a:rPr>
              <a:t>ГАВ! ГАВ!ГАВ! Здравствуйте ребята!</a:t>
            </a:r>
          </a:p>
          <a:p>
            <a:r>
              <a:rPr lang="ru-RU" sz="2000" dirty="0">
                <a:latin typeface="XO Thames" panose="02020603050405020304" pitchFamily="18" charset="-52"/>
              </a:rPr>
              <a:t>Я, умная собачка СОНЯ. Очень люблю путешествовать. Приглашаю вас отправиться  в Северную Венецию.</a:t>
            </a:r>
          </a:p>
        </p:txBody>
      </p:sp>
    </p:spTree>
    <p:extLst>
      <p:ext uri="{BB962C8B-B14F-4D97-AF65-F5344CB8AC3E}">
        <p14:creationId xmlns:p14="http://schemas.microsoft.com/office/powerpoint/2010/main" val="1156888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ADBA159A-A751-EAC2-A270-9492AA6C1F1E}"/>
              </a:ext>
            </a:extLst>
          </p:cNvPr>
          <p:cNvSpPr/>
          <p:nvPr/>
        </p:nvSpPr>
        <p:spPr>
          <a:xfrm>
            <a:off x="4788546" y="3917578"/>
            <a:ext cx="6499313" cy="2832847"/>
          </a:xfrm>
          <a:prstGeom prst="wedgeEllipseCallout">
            <a:avLst>
              <a:gd name="adj1" fmla="val -60630"/>
              <a:gd name="adj2" fmla="val -1159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latin typeface="XO Thames" panose="02020603050405020304" pitchFamily="18" charset="-52"/>
              </a:rPr>
              <a:t>Самым итальянским зданием в городе считается Пантелеймоновская церковь. Она и по силуэту, и по пропорциям барабана купола напоминает </a:t>
            </a:r>
          </a:p>
          <a:p>
            <a:r>
              <a:rPr lang="ru-RU" sz="2000" i="1" dirty="0">
                <a:latin typeface="XO Thames" panose="02020603050405020304" pitchFamily="18" charset="-52"/>
              </a:rPr>
              <a:t>Сан-</a:t>
            </a:r>
            <a:r>
              <a:rPr lang="ru-RU" sz="2000" i="1" dirty="0" err="1">
                <a:latin typeface="XO Thames" panose="02020603050405020304" pitchFamily="18" charset="-52"/>
              </a:rPr>
              <a:t>Карлино</a:t>
            </a:r>
            <a:r>
              <a:rPr lang="ru-RU" sz="2000" i="1" dirty="0">
                <a:latin typeface="XO Thames" panose="02020603050405020304" pitchFamily="18" charset="-52"/>
              </a:rPr>
              <a:t> - известную церковь в Риме.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41E2D0-E6B8-2CE1-A2DF-B12CC3F4C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9858" y="179294"/>
            <a:ext cx="3507789" cy="30793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79653E-B5CA-633F-C81E-AFDEFA6EF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248" y="278548"/>
            <a:ext cx="4455459" cy="33886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378816-6F62-0F43-9E2D-A31D8D3B0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27" y="3258669"/>
            <a:ext cx="3009551" cy="33817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F8C869-E4B1-EF95-922A-5EA6B92187D4}"/>
              </a:ext>
            </a:extLst>
          </p:cNvPr>
          <p:cNvSpPr txBox="1"/>
          <p:nvPr/>
        </p:nvSpPr>
        <p:spPr>
          <a:xfrm>
            <a:off x="3929744" y="528919"/>
            <a:ext cx="41846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XO Thames" panose="02020603050405020304" pitchFamily="18" charset="-52"/>
              </a:rPr>
              <a:t>Пантелеймоновская церковь. </a:t>
            </a:r>
            <a:endParaRPr lang="ru-RU" sz="2000" b="1" dirty="0">
              <a:latin typeface="XO Thames" panose="020206030504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09111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37F65F-5AFE-7DC9-FBCE-CFF74DF628FF}"/>
              </a:ext>
            </a:extLst>
          </p:cNvPr>
          <p:cNvSpPr txBox="1"/>
          <p:nvPr/>
        </p:nvSpPr>
        <p:spPr>
          <a:xfrm>
            <a:off x="6411686" y="914399"/>
            <a:ext cx="543068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Знакомый каждому петербуржцу величественный белоснежный собор с синими куполами представляет собой типичную итальянскую базилику. Интересен этот собор ещё и тем, что его алтарь отсылает к основоположнику классицизма итальянцу Антонио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Палладио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.</a:t>
            </a:r>
          </a:p>
          <a:p>
            <a:r>
              <a:rPr lang="ru-RU" sz="2000" b="0" i="0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В Венеции, в знаменитой церкви Иль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Реденторе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, в XVI веке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Палладио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 впервые придумал оформлять алтарь полукруглыми колоннами.</a:t>
            </a:r>
            <a:endParaRPr lang="ru-RU" sz="2000" dirty="0">
              <a:latin typeface="XO Thames" panose="02020603050405020304" pitchFamily="18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AF73A3-AA36-37D9-1D3C-5C52A7767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25" y="1117063"/>
            <a:ext cx="5895487" cy="4908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347270-47C1-1EA4-12DB-7ECDB115F771}"/>
              </a:ext>
            </a:extLst>
          </p:cNvPr>
          <p:cNvSpPr txBox="1"/>
          <p:nvPr/>
        </p:nvSpPr>
        <p:spPr>
          <a:xfrm>
            <a:off x="1497106" y="316844"/>
            <a:ext cx="79158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XO Thames" panose="02020603050405020304" pitchFamily="18" charset="-52"/>
              </a:rPr>
              <a:t>Троице-Измайловский собор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5DC30F-A809-7BE2-98BC-1A003B633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41895" y="4257040"/>
            <a:ext cx="2737147" cy="242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5A8EB4-F400-AB69-2ED5-6FFDB623AAA3}"/>
              </a:ext>
            </a:extLst>
          </p:cNvPr>
          <p:cNvSpPr txBox="1"/>
          <p:nvPr/>
        </p:nvSpPr>
        <p:spPr>
          <a:xfrm>
            <a:off x="7568474" y="2299007"/>
            <a:ext cx="4084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XO Thames" panose="02020603050405020304" pitchFamily="18" charset="-52"/>
              </a:rPr>
              <a:t>Цирк </a:t>
            </a:r>
            <a:r>
              <a:rPr lang="ru-RU" sz="2400" b="1" i="1" dirty="0" err="1">
                <a:latin typeface="XO Thames" panose="02020603050405020304" pitchFamily="18" charset="-52"/>
              </a:rPr>
              <a:t>Чинизелли</a:t>
            </a:r>
            <a:endParaRPr lang="ru-RU" sz="2400" b="1" i="1" dirty="0">
              <a:latin typeface="XO Thames" panose="02020603050405020304" pitchFamily="18" charset="-52"/>
            </a:endParaRPr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F4E7E63A-FDF2-2D2E-9273-9850E6E9D805}"/>
              </a:ext>
            </a:extLst>
          </p:cNvPr>
          <p:cNvSpPr/>
          <p:nvPr/>
        </p:nvSpPr>
        <p:spPr>
          <a:xfrm>
            <a:off x="314960" y="224975"/>
            <a:ext cx="7721600" cy="2304865"/>
          </a:xfrm>
          <a:prstGeom prst="wedgeRoundRectCallout">
            <a:avLst>
              <a:gd name="adj1" fmla="val -116"/>
              <a:gd name="adj2" fmla="val 886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XO Thames" panose="02020603050405020304" pitchFamily="18" charset="-52"/>
              </a:rPr>
              <a:t>Говоря про связь Италии и Петербурга, надо упомянуть и цирк, ведь первый в России каменный ЦИРК организовал именно итальянский </a:t>
            </a:r>
            <a:r>
              <a:rPr lang="ru-RU" sz="2000" b="1" dirty="0">
                <a:latin typeface="XO Thames" panose="02020603050405020304" pitchFamily="18" charset="-52"/>
              </a:rPr>
              <a:t>артист Гаэтано </a:t>
            </a:r>
            <a:r>
              <a:rPr lang="ru-RU" sz="2000" b="1" dirty="0" err="1">
                <a:latin typeface="XO Thames" panose="02020603050405020304" pitchFamily="18" charset="-52"/>
              </a:rPr>
              <a:t>Чинизелли</a:t>
            </a:r>
            <a:r>
              <a:rPr lang="ru-RU" sz="2000" dirty="0">
                <a:latin typeface="XO Thames" panose="02020603050405020304" pitchFamily="18" charset="-52"/>
              </a:rPr>
              <a:t>. Сегодня петербургский цирк на Фонтанке носит его имя, а здание, спланированное с учётом цирковой специфики, стало образцом для подобных сооружений во всём мире.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C9A04B-401E-F7AF-D613-AB47AA684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3532747"/>
            <a:ext cx="2987040" cy="26240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BDF37B-5DD5-7E18-A586-78ABCD538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407" y="3020815"/>
            <a:ext cx="5893553" cy="34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3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0069E-D64E-16F9-3163-59B67B5CC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9520" y="473081"/>
            <a:ext cx="5445760" cy="461639"/>
          </a:xfrm>
        </p:spPr>
        <p:txBody>
          <a:bodyPr>
            <a:noAutofit/>
          </a:bodyPr>
          <a:lstStyle/>
          <a:p>
            <a:r>
              <a:rPr lang="ru-RU" sz="2000" b="1" i="1" dirty="0">
                <a:latin typeface="XO Thames" panose="02020603050405020304" pitchFamily="18" charset="-52"/>
              </a:rPr>
              <a:t>На Итальянской улицы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7D2B57-357B-CDF9-43F4-A68F21CE9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2400" y="4836160"/>
            <a:ext cx="2994406" cy="75627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3BABEF-4081-9CF4-B4F4-D90BB72D8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570" y="1544637"/>
            <a:ext cx="6667500" cy="4474521"/>
          </a:xfrm>
          <a:prstGeom prst="rect">
            <a:avLst/>
          </a:prstGeom>
        </p:spPr>
      </p:pic>
      <p:sp>
        <p:nvSpPr>
          <p:cNvPr id="5" name="Облачко с текстом: прямоугольное 4">
            <a:extLst>
              <a:ext uri="{FF2B5EF4-FFF2-40B4-BE49-F238E27FC236}">
                <a16:creationId xmlns:a16="http://schemas.microsoft.com/office/drawing/2014/main" id="{8CA19C33-329A-D4A0-B660-50077144659D}"/>
              </a:ext>
            </a:extLst>
          </p:cNvPr>
          <p:cNvSpPr/>
          <p:nvPr/>
        </p:nvSpPr>
        <p:spPr>
          <a:xfrm>
            <a:off x="226695" y="1117917"/>
            <a:ext cx="4307840" cy="3718243"/>
          </a:xfrm>
          <a:prstGeom prst="wedgeRectCallout">
            <a:avLst>
              <a:gd name="adj1" fmla="val 63349"/>
              <a:gd name="adj2" fmla="val 736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XO Thames" panose="02020603050405020304" pitchFamily="18" charset="-52"/>
              </a:rPr>
              <a:t>А вот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 подходящее место для гигантского изображения Колизея,  Итальянская улица. За граффити пришлось побороться местным жителям, чтобы администрация разрешила его оставить. В результате искусство всё-таки победило. Расписаны в итальянские мотивы и окна расположенных здесь домов.</a:t>
            </a:r>
            <a:endParaRPr lang="ru-RU" sz="2000" dirty="0">
              <a:latin typeface="XO Thames" panose="020206030504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81056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400797-4A91-D62B-CCA7-EB32EB5F7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" y="3108960"/>
            <a:ext cx="6273800" cy="3627120"/>
          </a:xfrm>
          <a:prstGeom prst="rect">
            <a:avLst/>
          </a:prstGeom>
        </p:spPr>
      </p:pic>
      <p:sp>
        <p:nvSpPr>
          <p:cNvPr id="7" name="Пузырек для мыслей: облако 6">
            <a:extLst>
              <a:ext uri="{FF2B5EF4-FFF2-40B4-BE49-F238E27FC236}">
                <a16:creationId xmlns:a16="http://schemas.microsoft.com/office/drawing/2014/main" id="{2BA5F27D-2457-7629-7BB6-C96A2BB957D9}"/>
              </a:ext>
            </a:extLst>
          </p:cNvPr>
          <p:cNvSpPr/>
          <p:nvPr/>
        </p:nvSpPr>
        <p:spPr>
          <a:xfrm>
            <a:off x="325120" y="121920"/>
            <a:ext cx="11206480" cy="3146028"/>
          </a:xfrm>
          <a:prstGeom prst="cloudCallout">
            <a:avLst>
              <a:gd name="adj1" fmla="val 45609"/>
              <a:gd name="adj2" fmla="val 345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Итальянская улица получила свое название от Итальянского дворца, построенного на левом берегу реки Фонтанки в 1730-е годы (сейчас - здание Российской национальной библиотеки). В 1896 году молодой инженер путей сообщения, Леонид, предложил соорудить в створе Итальянской улицы пешеходный мост через Екатерининский канал. Название моста было решено скопировать с названия улицы.</a:t>
            </a:r>
            <a:endParaRPr lang="ru-RU" sz="2000" dirty="0">
              <a:latin typeface="XO Thames" panose="02020603050405020304" pitchFamily="18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CED61-8BB2-34AC-0F4C-BD7C34F88CBD}"/>
              </a:ext>
            </a:extLst>
          </p:cNvPr>
          <p:cNvSpPr txBox="1"/>
          <p:nvPr/>
        </p:nvSpPr>
        <p:spPr>
          <a:xfrm>
            <a:off x="6888480" y="4399280"/>
            <a:ext cx="48869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Кроме того, в Петербурге есть улицы, названные в честь итальянских архитекторов, трудившихся над образом города: улица Зодчего Росси, площадь Растрелли, переулок Кваренги.</a:t>
            </a:r>
            <a:endParaRPr lang="ru-RU" sz="2000" dirty="0">
              <a:latin typeface="XO Thames" panose="020206030504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2938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1E2CB-933C-8107-AE2E-808020675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401907"/>
            <a:ext cx="5344161" cy="58928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1A1A1A"/>
                </a:solidFill>
                <a:latin typeface="XO Thames" panose="02020603050405020304" pitchFamily="18" charset="-52"/>
                <a:ea typeface="Times New Roman" panose="02020603050405020304" pitchFamily="18" charset="0"/>
              </a:rPr>
              <a:t>Мраморный дворец</a:t>
            </a:r>
            <a:r>
              <a:rPr lang="ru-RU" sz="2000" b="1" dirty="0">
                <a:solidFill>
                  <a:srgbClr val="1A1A1A"/>
                </a:solidFill>
                <a:effectLst/>
                <a:latin typeface="XO Thames" panose="02020603050405020304" pitchFamily="18" charset="-52"/>
                <a:ea typeface="Times New Roman" panose="02020603050405020304" pitchFamily="18" charset="0"/>
              </a:rPr>
              <a:t> </a:t>
            </a:r>
            <a:endParaRPr lang="ru-RU" sz="2000" dirty="0">
              <a:latin typeface="XO Thames" panose="02020603050405020304" pitchFamily="18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73CD03-05DD-FEFA-D313-25ED8F9DD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1239520"/>
            <a:ext cx="4815840" cy="1696720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1A1A1A"/>
                </a:solidFill>
                <a:latin typeface="XO Thames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solidFill>
                  <a:srgbClr val="1A1A1A"/>
                </a:solidFill>
                <a:effectLst/>
                <a:latin typeface="XO Thames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дин из самых известных дворцов Петербурга назван так потому, что при его строительстве впервые в России применили натуральный камень. Это были более 30 сортов мрамора!</a:t>
            </a:r>
            <a:endParaRPr lang="ru-RU" sz="1800" dirty="0">
              <a:effectLst/>
              <a:latin typeface="XO Thames" panose="02020603050405020304" pitchFamily="18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1814D6-1B9F-5DCC-5722-04CC57D5B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1" y="237771"/>
            <a:ext cx="5933439" cy="3191228"/>
          </a:xfrm>
          <a:prstGeom prst="rect">
            <a:avLst/>
          </a:prstGeom>
        </p:spPr>
      </p:pic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4C4AEE80-2939-78D4-0986-2F73EA3A8245}"/>
              </a:ext>
            </a:extLst>
          </p:cNvPr>
          <p:cNvSpPr/>
          <p:nvPr/>
        </p:nvSpPr>
        <p:spPr>
          <a:xfrm>
            <a:off x="6303056" y="3208683"/>
            <a:ext cx="4801824" cy="3566160"/>
          </a:xfrm>
          <a:prstGeom prst="wedgeEllipseCallout">
            <a:avLst>
              <a:gd name="adj1" fmla="val -93185"/>
              <a:gd name="adj2" fmla="val -92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088893-B5AB-ADA7-A345-BDBFA46E6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238" y="3968794"/>
            <a:ext cx="2944676" cy="22662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B2344D-D591-0986-FB6E-A42FFC7B2BBA}"/>
              </a:ext>
            </a:extLst>
          </p:cNvPr>
          <p:cNvSpPr txBox="1"/>
          <p:nvPr/>
        </p:nvSpPr>
        <p:spPr>
          <a:xfrm>
            <a:off x="639218" y="3479213"/>
            <a:ext cx="454537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XO Thames" panose="02020603050405020304" pitchFamily="18" charset="-52"/>
            </a:endParaRPr>
          </a:p>
          <a:p>
            <a:r>
              <a:rPr lang="ru-RU" dirty="0">
                <a:latin typeface="XO Thames" panose="02020603050405020304" pitchFamily="18" charset="-52"/>
              </a:rPr>
              <a:t>Воплотить смелый замысел по заказу Екатерины Второй смог </a:t>
            </a:r>
            <a:r>
              <a:rPr lang="ru-RU" sz="2400" b="1" dirty="0">
                <a:latin typeface="XO Thames" panose="02020603050405020304" pitchFamily="18" charset="-52"/>
              </a:rPr>
              <a:t>итальянец Антонио Ринальди.</a:t>
            </a:r>
            <a:br>
              <a:rPr lang="ru-RU" dirty="0">
                <a:latin typeface="XO Thames" panose="02020603050405020304" pitchFamily="18" charset="-52"/>
              </a:rPr>
            </a:br>
            <a:r>
              <a:rPr lang="ru-RU" dirty="0">
                <a:latin typeface="XO Thames" panose="02020603050405020304" pitchFamily="18" charset="-52"/>
              </a:rPr>
              <a:t>Выдающийся архитектор создал абсолютно итальянский дворец в стилистике неаполитанской архитектуры XVIII века.</a:t>
            </a:r>
            <a:br>
              <a:rPr lang="ru-RU" dirty="0">
                <a:latin typeface="XO Thames" panose="02020603050405020304" pitchFamily="18" charset="-52"/>
              </a:rPr>
            </a:br>
            <a:endParaRPr lang="ru-RU" dirty="0">
              <a:latin typeface="XO Thames" panose="020206030504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5803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1F0293-7618-82D1-9C95-E237FE4B7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355600"/>
            <a:ext cx="10434320" cy="711200"/>
          </a:xfrm>
        </p:spPr>
        <p:txBody>
          <a:bodyPr>
            <a:normAutofit/>
          </a:bodyPr>
          <a:lstStyle/>
          <a:p>
            <a:r>
              <a:rPr lang="ru-RU" sz="2000" b="1" i="1" dirty="0">
                <a:latin typeface="XO Thames" panose="02020603050405020304" pitchFamily="18" charset="-52"/>
              </a:rPr>
              <a:t>Михайловский театр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3A8BAD-2F2B-CEF3-8C2F-92E26668F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" y="4376383"/>
            <a:ext cx="2648628" cy="2326747"/>
          </a:xfrm>
          <a:prstGeom prst="rect">
            <a:avLst/>
          </a:prstGeom>
        </p:spPr>
      </p:pic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3099776A-9B08-36C5-D08F-9E33787CD6F7}"/>
              </a:ext>
            </a:extLst>
          </p:cNvPr>
          <p:cNvSpPr/>
          <p:nvPr/>
        </p:nvSpPr>
        <p:spPr>
          <a:xfrm>
            <a:off x="239484" y="1066800"/>
            <a:ext cx="7685315" cy="3044198"/>
          </a:xfrm>
          <a:prstGeom prst="cloudCallout">
            <a:avLst>
              <a:gd name="adj1" fmla="val -3212"/>
              <a:gd name="adj2" fmla="val 1004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0" i="0" dirty="0">
                <a:solidFill>
                  <a:srgbClr val="000000"/>
                </a:solidFill>
                <a:effectLst/>
                <a:latin typeface="XO Thames" panose="02020603050405020304" pitchFamily="18" charset="-52"/>
              </a:rPr>
              <a:t>Послушать настоящую итальянскую оперу можно в Михайловском театре. Здесь особого внимания заслуживают две постановки: опера Пьетро Масканьи "Сельская честь" и опера Пуччини "Богема". Последняя считается одной из самых популярных опер в мире. </a:t>
            </a:r>
            <a:endParaRPr lang="ru-RU" sz="2000" dirty="0">
              <a:latin typeface="XO Thames" panose="02020603050405020304" pitchFamily="18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F25655-B147-7F86-C179-5D684ADB6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403" y="3180026"/>
            <a:ext cx="5485031" cy="33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93597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226</TotalTime>
  <Words>502</Words>
  <Application>Microsoft Office PowerPoint</Application>
  <PresentationFormat>Широкоэкранный</PresentationFormat>
  <Paragraphs>28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Corbel</vt:lpstr>
      <vt:lpstr>Gill Sans MT</vt:lpstr>
      <vt:lpstr>XO Thames</vt:lpstr>
      <vt:lpstr>Посылка</vt:lpstr>
      <vt:lpstr>«Целевые прогулки и экскурсии выходного дня для дошкольников «Параллели»: путешествуем по странам и континентам, не выезжая из Санкт-Петербурга»</vt:lpstr>
      <vt:lpstr>название - "Северная Венеция" - Петербург носит не просто так.  Здесь действительно царит итальянская атмосфера, а некоторые петербургские уголки напоминают о Вечном городе. Я Расскажу, какие места в городе сложно отличить от итальянских, где исполняют настоящую итальянскую оперу, и где можно попробовать блюда, обожаемой во всем мире, итальянскую пиццу.</vt:lpstr>
      <vt:lpstr>Презентация PowerPoint</vt:lpstr>
      <vt:lpstr>Презентация PowerPoint</vt:lpstr>
      <vt:lpstr>Презентация PowerPoint</vt:lpstr>
      <vt:lpstr>На Итальянской улицы</vt:lpstr>
      <vt:lpstr>Презентация PowerPoint</vt:lpstr>
      <vt:lpstr>Мраморный дворец </vt:lpstr>
      <vt:lpstr>Михайловский театр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«Целевые прогулки и экскурсии выходного дня для дошкольников «Параллели»: путешествуем по странам и континентам, не выезжая из Санкт-Петербурга»</dc:title>
  <dc:creator>Светлана Азизова</dc:creator>
  <cp:lastModifiedBy>Светлана Азизова</cp:lastModifiedBy>
  <cp:revision>1</cp:revision>
  <dcterms:created xsi:type="dcterms:W3CDTF">2022-11-15T20:58:15Z</dcterms:created>
  <dcterms:modified xsi:type="dcterms:W3CDTF">2022-11-16T22:17:42Z</dcterms:modified>
</cp:coreProperties>
</file>