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4C1768-24AB-BC0E-E0B0-D186DDF24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362E008-AC7D-30AC-D170-E7DC78461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065D38-457F-A6EC-4527-D82BF4792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56C-22A8-4AA1-9798-C0BB3991D558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8ACF8A-30F4-BD87-CA57-27339905A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0D294E-4CA9-99F2-EF48-1D2869235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7B23-B0B5-426F-9498-9A7072E7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01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896FC1-5D1E-CCE6-EE67-BA92B0439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151CBB-D0A9-F8AF-0C1B-48E65F742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95C24A-183E-ED17-E568-DF54D7F92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56C-22A8-4AA1-9798-C0BB3991D558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555F4-B46C-D44A-157D-A768AC403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5276EB-532A-C358-7283-47CCF93D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7B23-B0B5-426F-9498-9A7072E7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17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11F3692-99D6-2882-F60D-F473F95FCC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A5BA78-A1FB-4528-BF16-9B7867A0C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AECAC9-5A97-7F35-6592-36DB946A8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56C-22A8-4AA1-9798-C0BB3991D558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AF21A0-E095-3007-BE2A-375ACA1AE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EFE63F-4A26-1934-93DD-F6D5B11FB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7B23-B0B5-426F-9498-9A7072E7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00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8B8DC4-5DE0-AC51-D624-796380163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04159D-DC37-2A3A-481F-E05154AFC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99DBED-791F-4825-8FAF-767032618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56C-22A8-4AA1-9798-C0BB3991D558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801F6F-FA2A-5B02-560B-6F2B4347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EFAECB-144B-B563-12BD-D4724D88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7B23-B0B5-426F-9498-9A7072E7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88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9EBAF-B55D-D356-EA41-34FFC437F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2C07A7C-9226-5E93-00BD-51BFF3F80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F56DDD-D50E-4B6A-FF44-B9963D37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56C-22A8-4AA1-9798-C0BB3991D558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173B5C-5E5A-0E78-D720-9287FEAAE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79CA43-29F3-761E-D5DF-8421E9826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7B23-B0B5-426F-9498-9A7072E7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81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11546F-8911-B227-6385-5B66602F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9A243C-1702-B0E5-61BE-9B28B6C8F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547BE3-4735-A025-E64C-1B1678298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615485-8311-EE27-1A25-106F3EFEA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56C-22A8-4AA1-9798-C0BB3991D558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4A9E3F-A0E5-EA0C-FEFA-0D8DDCB0E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9EEF80-6EA5-558E-123A-46014C3D8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7B23-B0B5-426F-9498-9A7072E7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8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D4AB51-F0CB-F785-7DD0-CE37BA7AE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AA1EE2-893E-366A-88D4-1034F1886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3D08B4-EC5B-43A6-F098-C6F6D4F15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598E26D-ABBD-264F-24A9-F8DED2CFD7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D8EFD44-3ABD-DCB3-7C49-494718ED95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A85E91A-B615-1219-CFF4-6A9A9FCFA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56C-22A8-4AA1-9798-C0BB3991D558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01D3570-5AD7-B804-6531-B6EB827F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D2B2E1B-F04E-1253-59EE-8F1623321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7B23-B0B5-426F-9498-9A7072E7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08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5E4DEC-BAAE-A0FA-0F11-B06E9730E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70D2135-D3FB-7963-0D5E-8CB3FF020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56C-22A8-4AA1-9798-C0BB3991D558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DE886B-81E4-7710-AD6E-713942C67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AC13FE0-AD0C-433E-B4DC-3F1DBA9CD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7B23-B0B5-426F-9498-9A7072E7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33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3FEA0A0-768F-A04C-85F5-FDEC59E47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56C-22A8-4AA1-9798-C0BB3991D558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370730B-EAD8-73FC-75C0-D5BC007B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2BC9E6-0689-4668-104D-EC55D4CBF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7B23-B0B5-426F-9498-9A7072E7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19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3709C-A102-6FA4-81C6-162B133CC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5AEEBA-D62D-736D-B12C-97AB29995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4052571-C5B3-CE6E-FD30-2635A90EF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AF2A38-EC4C-D160-7788-4F7245703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56C-22A8-4AA1-9798-C0BB3991D558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0F535F-26E4-F232-F6E1-5DEC5ACB4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EBC5517-3B20-770E-2EF5-140C99815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7B23-B0B5-426F-9498-9A7072E7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00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59B725-8501-9B92-47B2-4AF316BFB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4EB0D86-B8AB-4785-8B53-77DDDAB126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7BECFD-C618-6A3C-9306-74BF2CAA0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C93DA3-B1B5-C4C1-ED21-6A0F02E4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56C-22A8-4AA1-9798-C0BB3991D558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55845B-5992-0D5B-CF8C-1777FC61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63021A-C1F7-FA2D-5BAF-44A35D33B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87B23-B0B5-426F-9498-9A7072E7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F89E8C-722F-1447-B180-D16281D88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2D1578-2D8A-9245-47D0-4F42D964A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6D9FFE-72C4-25EF-9F09-96BFE1EBB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2C56C-22A8-4AA1-9798-C0BB3991D558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4F9EBD-A461-224E-4B4B-1A81758BE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162B0B-F61E-4748-EE4B-22111BE44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87B23-B0B5-426F-9498-9A7072E7E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92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1108F85-3F8E-0F77-5BD9-32A443024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15" y="285226"/>
            <a:ext cx="7919206" cy="658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13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0A78E7D-11C6-6105-1B40-7D7B86004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475" y="0"/>
            <a:ext cx="4845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08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0BDFFD1-AC98-F09E-1F9A-AB006671B9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475" y="0"/>
            <a:ext cx="4845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14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Фаррух</dc:creator>
  <cp:lastModifiedBy>Фаррух</cp:lastModifiedBy>
  <cp:revision>1</cp:revision>
  <dcterms:created xsi:type="dcterms:W3CDTF">2023-11-12T18:25:02Z</dcterms:created>
  <dcterms:modified xsi:type="dcterms:W3CDTF">2023-11-12T19:07:38Z</dcterms:modified>
</cp:coreProperties>
</file>