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88" r:id="rId4"/>
    <p:sldId id="257" r:id="rId5"/>
    <p:sldId id="258" r:id="rId6"/>
    <p:sldId id="281" r:id="rId7"/>
    <p:sldId id="282" r:id="rId8"/>
    <p:sldId id="280" r:id="rId9"/>
    <p:sldId id="292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1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973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7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9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7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18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91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3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12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2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70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1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0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9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1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89C0A2-6948-4882-853D-560CF0E268D6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C766A4-90A2-44C4-9E39-76EDC030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34" y="1919622"/>
            <a:ext cx="5308866" cy="1650996"/>
          </a:xfrm>
        </p:spPr>
        <p:txBody>
          <a:bodyPr/>
          <a:lstStyle/>
          <a:p>
            <a:r>
              <a:rPr lang="ru-RU" sz="3600" dirty="0" smtClean="0"/>
              <a:t>Богиня Афина Паллада</a:t>
            </a:r>
            <a:r>
              <a:rPr lang="en-US" sz="3600" dirty="0" smtClean="0"/>
              <a:t> </a:t>
            </a:r>
            <a:r>
              <a:rPr lang="ru-RU" sz="2000" dirty="0" smtClean="0"/>
              <a:t>Мифологические герои в пространстве города </a:t>
            </a:r>
            <a:br>
              <a:rPr lang="ru-RU" sz="2000" dirty="0" smtClean="0"/>
            </a:br>
            <a:r>
              <a:rPr lang="ru-RU" sz="2000" dirty="0" smtClean="0"/>
              <a:t>Петровские ворота Петропавловской крепости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200" i="1" dirty="0" smtClean="0"/>
              <a:t>Прикладные методические материалы для использования на занятиях по </a:t>
            </a:r>
            <a:r>
              <a:rPr lang="ru-RU" sz="2200" i="1" dirty="0" err="1" smtClean="0"/>
              <a:t>петербурговедению</a:t>
            </a:r>
            <a:r>
              <a:rPr lang="ru-RU" sz="2200" i="1" dirty="0" smtClean="0"/>
              <a:t> в старшей возрастной группе дошкольных образовательных учреждений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09736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609600"/>
            <a:ext cx="6595534" cy="5486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Список слайдов:</a:t>
            </a:r>
            <a:br>
              <a:rPr lang="ru-RU" sz="2000" dirty="0" smtClean="0"/>
            </a:br>
            <a:r>
              <a:rPr lang="ru-RU" sz="1800" dirty="0" smtClean="0"/>
              <a:t>№1 Титульный слайд</a:t>
            </a:r>
            <a:br>
              <a:rPr lang="ru-RU" sz="1800" dirty="0" smtClean="0"/>
            </a:br>
            <a:r>
              <a:rPr lang="ru-RU" sz="1800" dirty="0" smtClean="0"/>
              <a:t>№2 Обоснование методического материала</a:t>
            </a:r>
            <a:br>
              <a:rPr lang="ru-RU" sz="1800" dirty="0" smtClean="0"/>
            </a:br>
            <a:r>
              <a:rPr lang="ru-RU" sz="1800" dirty="0" smtClean="0"/>
              <a:t>№3 Панорама Петропавловской крепости со стороны </a:t>
            </a:r>
            <a:r>
              <a:rPr lang="ru-RU" sz="1800" dirty="0" err="1" smtClean="0"/>
              <a:t>Иоанновского</a:t>
            </a:r>
            <a:r>
              <a:rPr lang="ru-RU" sz="1800" dirty="0" smtClean="0"/>
              <a:t> моста и равелина</a:t>
            </a:r>
            <a:br>
              <a:rPr lang="ru-RU" sz="1800" dirty="0" smtClean="0"/>
            </a:br>
            <a:r>
              <a:rPr lang="ru-RU" sz="1800" dirty="0" smtClean="0"/>
              <a:t>№4 Петровские ворота, арх. Доменико </a:t>
            </a:r>
            <a:r>
              <a:rPr lang="ru-RU" sz="1800" dirty="0" err="1" smtClean="0"/>
              <a:t>Трезини</a:t>
            </a:r>
            <a:r>
              <a:rPr lang="ru-RU" sz="1800" dirty="0" smtClean="0"/>
              <a:t> 1716-1717</a:t>
            </a:r>
            <a:br>
              <a:rPr lang="ru-RU" sz="1800" dirty="0" smtClean="0"/>
            </a:br>
            <a:r>
              <a:rPr lang="ru-RU" sz="1800" dirty="0" smtClean="0"/>
              <a:t>№5 Статуи, украшающие ниши. Слева Афина </a:t>
            </a:r>
            <a:r>
              <a:rPr lang="ru-RU" sz="1800" dirty="0" err="1" smtClean="0"/>
              <a:t>Полиада</a:t>
            </a:r>
            <a:r>
              <a:rPr lang="ru-RU" sz="1800" dirty="0" smtClean="0"/>
              <a:t> – покровительница городов, с зеркалом в одной руке - символом осторожности и благоразумия и змеей, символом мудрости, в другой. Справа Афина </a:t>
            </a:r>
            <a:r>
              <a:rPr lang="ru-RU" sz="1800" dirty="0"/>
              <a:t>П</a:t>
            </a:r>
            <a:r>
              <a:rPr lang="ru-RU" sz="1800" dirty="0" smtClean="0"/>
              <a:t>аллада – дева воительница, покровительница справедливой войны в воинских доспехах и саламандрой на шлеме – символом непобедимости</a:t>
            </a:r>
            <a:br>
              <a:rPr lang="ru-RU" sz="1800" dirty="0" smtClean="0"/>
            </a:br>
            <a:r>
              <a:rPr lang="ru-RU" sz="1800" dirty="0" smtClean="0"/>
              <a:t>№6 Рождение Афины из расколотой головы Зевса при помощи Гефеста – бога огня. Деталь афинского чернофигурного </a:t>
            </a:r>
            <a:r>
              <a:rPr lang="ru-RU" sz="1800" dirty="0" err="1" smtClean="0"/>
              <a:t>килика</a:t>
            </a:r>
            <a:r>
              <a:rPr lang="ru-RU" sz="1800" dirty="0" smtClean="0"/>
              <a:t> работы Мастера </a:t>
            </a:r>
            <a:r>
              <a:rPr lang="ru-RU" sz="1800" dirty="0" err="1" smtClean="0"/>
              <a:t>Фриноса</a:t>
            </a:r>
            <a:r>
              <a:rPr lang="ru-RU" sz="1800" dirty="0" smtClean="0"/>
              <a:t>, </a:t>
            </a:r>
            <a:r>
              <a:rPr lang="ru-RU" sz="1800" dirty="0" err="1" smtClean="0"/>
              <a:t>ок</a:t>
            </a:r>
            <a:r>
              <a:rPr lang="ru-RU" sz="1800" dirty="0" smtClean="0"/>
              <a:t>. 550-540 </a:t>
            </a:r>
            <a:r>
              <a:rPr lang="ru-RU" sz="1800" dirty="0" err="1" smtClean="0"/>
              <a:t>г.г</a:t>
            </a:r>
            <a:r>
              <a:rPr lang="ru-RU" sz="1800" dirty="0" smtClean="0"/>
              <a:t> до н.э.</a:t>
            </a:r>
            <a:br>
              <a:rPr lang="ru-RU" sz="1800" dirty="0" smtClean="0"/>
            </a:br>
            <a:r>
              <a:rPr lang="ru-RU" sz="1800" dirty="0" smtClean="0"/>
              <a:t>№7 Рождение Афины из головы Зевса в окружении олимпийских богов. Деталь аттического чернофигурного треножника, </a:t>
            </a:r>
            <a:r>
              <a:rPr lang="ru-RU" sz="1800" dirty="0" err="1" smtClean="0"/>
              <a:t>ок</a:t>
            </a:r>
            <a:r>
              <a:rPr lang="ru-RU" sz="1800" dirty="0" smtClean="0"/>
              <a:t>. 570-560 </a:t>
            </a:r>
            <a:r>
              <a:rPr lang="ru-RU" sz="1800" dirty="0" err="1" smtClean="0"/>
              <a:t>г.г</a:t>
            </a:r>
            <a:r>
              <a:rPr lang="ru-RU" sz="1800" dirty="0" smtClean="0"/>
              <a:t>. </a:t>
            </a:r>
            <a:r>
              <a:rPr lang="ru-RU" sz="1800" dirty="0"/>
              <a:t>д</a:t>
            </a:r>
            <a:r>
              <a:rPr lang="ru-RU" sz="1800" dirty="0" smtClean="0"/>
              <a:t>о н.э. </a:t>
            </a:r>
            <a:br>
              <a:rPr lang="ru-RU" sz="1800" dirty="0" smtClean="0"/>
            </a:br>
            <a:r>
              <a:rPr lang="ru-RU" sz="1800" dirty="0" smtClean="0"/>
              <a:t>№8 Статуя Афины </a:t>
            </a:r>
            <a:r>
              <a:rPr lang="ru-RU" sz="1800" dirty="0" err="1" smtClean="0"/>
              <a:t>Джустиниани</a:t>
            </a:r>
            <a:r>
              <a:rPr lang="ru-RU" sz="1800" dirty="0" smtClean="0"/>
              <a:t>, римская копия статуи круга Фидия, конец 5 в. </a:t>
            </a:r>
            <a:r>
              <a:rPr lang="ru-RU" sz="1800" dirty="0"/>
              <a:t>д</a:t>
            </a:r>
            <a:r>
              <a:rPr lang="ru-RU" sz="1800" dirty="0" smtClean="0"/>
              <a:t>о н.э</a:t>
            </a:r>
            <a:r>
              <a:rPr lang="ru-RU" sz="1800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№9 </a:t>
            </a:r>
            <a:r>
              <a:rPr lang="ru-RU" sz="1800" dirty="0"/>
              <a:t>Петровские ворота , арх. Доменико </a:t>
            </a:r>
            <a:r>
              <a:rPr lang="ru-RU" sz="1800" dirty="0" err="1"/>
              <a:t>Трезини</a:t>
            </a:r>
            <a:r>
              <a:rPr lang="ru-RU" sz="1800" dirty="0"/>
              <a:t> 1716-1717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V="1">
            <a:off x="1278465" y="3657600"/>
            <a:ext cx="6595534" cy="7725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0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543799" cy="2778127"/>
          </a:xfrm>
        </p:spPr>
        <p:txBody>
          <a:bodyPr>
            <a:normAutofit/>
          </a:bodyPr>
          <a:lstStyle/>
          <a:p>
            <a:pPr algn="l"/>
            <a:r>
              <a:rPr lang="ru-RU" sz="1800" dirty="0"/>
              <a:t>Занятие является частью курса по истории строительства </a:t>
            </a:r>
            <a:r>
              <a:rPr lang="ru-RU" sz="1800" dirty="0" smtClean="0"/>
              <a:t>Петропавловской крепости и зарождения Петербурга. </a:t>
            </a:r>
            <a:br>
              <a:rPr lang="ru-RU" sz="1800" dirty="0" smtClean="0"/>
            </a:br>
            <a:r>
              <a:rPr lang="ru-RU" sz="1800" b="1" i="1" dirty="0" smtClean="0"/>
              <a:t>Цель занятия 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познакомить с понятием триумфальных ворот, историей богини Афины и значении ее образа в оформлении Петровских ворот</a:t>
            </a:r>
            <a:br>
              <a:rPr lang="ru-RU" sz="1800" dirty="0" smtClean="0"/>
            </a:br>
            <a:r>
              <a:rPr lang="ru-RU" sz="1800" b="1" i="1" dirty="0" smtClean="0"/>
              <a:t>Задачи</a:t>
            </a:r>
            <a:r>
              <a:rPr lang="ru-RU" sz="1800" dirty="0" smtClean="0"/>
              <a:t> : </a:t>
            </a:r>
            <a:br>
              <a:rPr lang="ru-RU" sz="1800" dirty="0" smtClean="0"/>
            </a:br>
            <a:r>
              <a:rPr lang="ru-RU" sz="1800" dirty="0" smtClean="0"/>
              <a:t>ввести в лексику ребенка новые слова, понятия и представления</a:t>
            </a:r>
            <a:br>
              <a:rPr lang="ru-RU" sz="1800" dirty="0" smtClean="0"/>
            </a:br>
            <a:r>
              <a:rPr lang="ru-RU" sz="1800" dirty="0" smtClean="0"/>
              <a:t>познакомить с мифологическим персонажем</a:t>
            </a:r>
            <a:br>
              <a:rPr lang="ru-RU" sz="1800" dirty="0" smtClean="0"/>
            </a:b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228494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Планируемые результаты: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800" dirty="0"/>
              <a:t>д</a:t>
            </a:r>
            <a:r>
              <a:rPr lang="ru-RU" sz="1800" dirty="0" smtClean="0"/>
              <a:t>ети узнают конкретный исторический объект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800" dirty="0"/>
              <a:t>р</a:t>
            </a:r>
            <a:r>
              <a:rPr lang="ru-RU" sz="1800" dirty="0" smtClean="0"/>
              <a:t>асширят представления о функциях исторического и архитектурного сооружения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800" dirty="0"/>
              <a:t>п</a:t>
            </a:r>
            <a:r>
              <a:rPr lang="ru-RU" sz="1800" dirty="0" smtClean="0"/>
              <a:t>ознакомятся с героем древнегреческой мифологии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800" dirty="0"/>
              <a:t>о</a:t>
            </a:r>
            <a:r>
              <a:rPr lang="ru-RU" sz="1800" dirty="0" smtClean="0"/>
              <a:t>богатят образное мышление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800" dirty="0" smtClean="0"/>
              <a:t>расширят словарный запас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54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6629400" cy="53167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835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640" r="8333" b="1844"/>
          <a:stretch/>
        </p:blipFill>
        <p:spPr>
          <a:xfrm>
            <a:off x="1676400" y="685800"/>
            <a:ext cx="6019800" cy="5540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611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15" t="3996" r="19845" b="3998"/>
          <a:stretch/>
        </p:blipFill>
        <p:spPr>
          <a:xfrm>
            <a:off x="1066800" y="609600"/>
            <a:ext cx="2850995" cy="55662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6" t="9141" r="25393" b="5394"/>
          <a:stretch/>
        </p:blipFill>
        <p:spPr>
          <a:xfrm>
            <a:off x="5077983" y="609600"/>
            <a:ext cx="3092350" cy="55662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0198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0" y="914400"/>
            <a:ext cx="659564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414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6" r="4918" b="5270"/>
          <a:stretch/>
        </p:blipFill>
        <p:spPr>
          <a:xfrm>
            <a:off x="838200" y="762000"/>
            <a:ext cx="7467601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045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09600"/>
            <a:ext cx="3231694" cy="556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137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640" r="8333" b="1844"/>
          <a:stretch/>
        </p:blipFill>
        <p:spPr>
          <a:xfrm>
            <a:off x="1676400" y="685800"/>
            <a:ext cx="6019800" cy="5540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1828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356</TotalTime>
  <Words>68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Organic</vt:lpstr>
      <vt:lpstr>Богиня Афина Паллада Мифологические герои в пространстве города  Петровские ворота Петропавловской крепости </vt:lpstr>
      <vt:lpstr>Занятие является частью курса по истории строительства Петропавловской крепости и зарождения Петербурга.  Цель занятия : познакомить с понятием триумфальных ворот, историей богини Афины и значении ее образа в оформлении Петровских ворот Задачи :  ввести в лексику ребенка новые слова, понятия и представления познакомить с мифологическим персонажем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Список слайдов: №1 Титульный слайд №2 Обоснование методического материала №3 Панорама Петропавловской крепости со стороны Иоанновского моста и равелина №4 Петровские ворота, арх. Доменико Трезини 1716-1717 №5 Статуи, украшающие ниши. Слева Афина Полиада – покровительница городов, с зеркалом в одной руке - символом осторожности и благоразумия и змеей, символом мудрости, в другой. Справа Афина Паллада – дева воительница, покровительница справедливой войны в воинских доспехах и саламандрой на шлеме – символом непобедимости №6 Рождение Афины из расколотой головы Зевса при помощи Гефеста – бога огня. Деталь афинского чернофигурного килика работы Мастера Фриноса, ок. 550-540 г.г до н.э. №7 Рождение Афины из головы Зевса в окружении олимпийских богов. Деталь аттического чернофигурного треножника, ок. 570-560 г.г. до н.э.  №8 Статуя Афины Джустиниани, римская копия статуи круга Фидия, конец 5 в. до н.э. №9 Петровские ворота , арх. Доменико Трезини 1716-1717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</dc:creator>
  <cp:lastModifiedBy>mari</cp:lastModifiedBy>
  <cp:revision>25</cp:revision>
  <dcterms:created xsi:type="dcterms:W3CDTF">2017-04-23T14:50:44Z</dcterms:created>
  <dcterms:modified xsi:type="dcterms:W3CDTF">2019-12-01T00:19:55Z</dcterms:modified>
</cp:coreProperties>
</file>